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4"/>
    <p:sldMasterId id="2147483667" r:id="rId5"/>
  </p:sldMasterIdLst>
  <p:notesMasterIdLst>
    <p:notesMasterId r:id="rId8"/>
  </p:notesMasterIdLst>
  <p:handoutMasterIdLst>
    <p:handoutMasterId r:id="rId9"/>
  </p:handoutMasterIdLst>
  <p:sldIdLst>
    <p:sldId id="474" r:id="rId6"/>
    <p:sldId id="475" r:id="rId7"/>
  </p:sldIdLst>
  <p:sldSz cx="9906000" cy="6858000" type="A4"/>
  <p:notesSz cx="6858000" cy="9144000"/>
  <p:embeddedFontLst>
    <p:embeddedFont>
      <p:font typeface="ABeeZee" panose="020B0604020202020204" charset="0"/>
      <p:regular r:id="rId10"/>
      <p:bold r:id="rId11"/>
      <p:italic r:id="rId12"/>
      <p:boldItalic r:id="rId13"/>
    </p:embeddedFont>
    <p:embeddedFont>
      <p:font typeface="ABeeZee" panose="020B060402020202020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Outline" id="{4B5A7632-071C-4311-9B5E-BDF1D76673F2}">
          <p14:sldIdLst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FAD479-02D9-AE1D-96CE-0E81AC46F11F}" name="Faye Johnson" initials="FJ" userId="S::faye.johnson@unitedlearning.org.uk::d8615b50-3036-4b21-8316-81c27d61a7ed" providerId="AD"/>
  <p188:author id="{70DA739A-678B-5775-597A-1902209A38AD}" name="Alicia Shanks" initials="AS" userId="S::alicia.shanks@unitedlearning.org.uk::3c82d5bd-0894-471d-8f79-880187f0fd4b" providerId="AD"/>
  <p188:author id="{C833E4BA-E012-CD07-1FD3-0F30CCFF34BF}" name="Charlie Cutler" initials="CC" userId="S::Charlie.Cutler@unitedlearning.org.uk::c5b094de-3707-4aae-994d-70175e9a14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Cutler" initials="CC" lastIdx="15" clrIdx="0">
    <p:extLst>
      <p:ext uri="{19B8F6BF-5375-455C-9EA6-DF929625EA0E}">
        <p15:presenceInfo xmlns:p15="http://schemas.microsoft.com/office/powerpoint/2012/main" userId="S::Charlie.Cutler@unitedlearning.org.uk::c5b094de-3707-4aae-994d-70175e9a1467" providerId="AD"/>
      </p:ext>
    </p:extLst>
  </p:cmAuthor>
  <p:cmAuthor id="2" name="Proofed" initials="PI" lastIdx="4" clrIdx="1">
    <p:extLst>
      <p:ext uri="{19B8F6BF-5375-455C-9EA6-DF929625EA0E}">
        <p15:presenceInfo xmlns:p15="http://schemas.microsoft.com/office/powerpoint/2012/main" userId="Proof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4E2"/>
    <a:srgbClr val="E5E4F1"/>
    <a:srgbClr val="999999"/>
    <a:srgbClr val="B9B8BD"/>
    <a:srgbClr val="B4AFBF"/>
    <a:srgbClr val="48355B"/>
    <a:srgbClr val="8262A6"/>
    <a:srgbClr val="D55D5D"/>
    <a:srgbClr val="C2C2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6B789-8F49-40E3-B217-8CE1C7EA5FD1}" v="8" dt="2024-06-10T15:31:15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482" autoAdjust="0"/>
  </p:normalViewPr>
  <p:slideViewPr>
    <p:cSldViewPr snapToGrid="0">
      <p:cViewPr varScale="1">
        <p:scale>
          <a:sx n="90" d="100"/>
          <a:sy n="90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Lewis" userId="ec7f32bc-6f8d-49d4-813c-f1068aa6397c" providerId="ADAL" clId="{96BD57F2-B2C5-4F68-8496-CD6B0A056F31}"/>
    <pc:docChg chg="undo custSel addSld delSld modSld modMainMaster modSection">
      <pc:chgData name="Hannah Lewis" userId="ec7f32bc-6f8d-49d4-813c-f1068aa6397c" providerId="ADAL" clId="{96BD57F2-B2C5-4F68-8496-CD6B0A056F31}" dt="2024-05-28T13:53:45.467" v="1128" actId="12"/>
      <pc:docMkLst>
        <pc:docMk/>
      </pc:docMkLst>
      <pc:sldChg chg="addSp delSp modSp mod modAnim modNotesTx">
        <pc:chgData name="Hannah Lewis" userId="ec7f32bc-6f8d-49d4-813c-f1068aa6397c" providerId="ADAL" clId="{96BD57F2-B2C5-4F68-8496-CD6B0A056F31}" dt="2024-05-28T13:53:27.284" v="1088" actId="20577"/>
        <pc:sldMkLst>
          <pc:docMk/>
          <pc:sldMk cId="53577590" sldId="474"/>
        </pc:sldMkLst>
        <pc:spChg chg="add mod">
          <ac:chgData name="Hannah Lewis" userId="ec7f32bc-6f8d-49d4-813c-f1068aa6397c" providerId="ADAL" clId="{96BD57F2-B2C5-4F68-8496-CD6B0A056F31}" dt="2024-05-28T12:12:23.758" v="22"/>
          <ac:spMkLst>
            <pc:docMk/>
            <pc:sldMk cId="53577590" sldId="474"/>
            <ac:spMk id="2" creationId="{24EB6572-42AD-F33D-1214-7AE6B8228EAD}"/>
          </ac:spMkLst>
        </pc:spChg>
        <pc:spChg chg="add mod">
          <ac:chgData name="Hannah Lewis" userId="ec7f32bc-6f8d-49d4-813c-f1068aa6397c" providerId="ADAL" clId="{96BD57F2-B2C5-4F68-8496-CD6B0A056F31}" dt="2024-05-28T12:12:23.758" v="22"/>
          <ac:spMkLst>
            <pc:docMk/>
            <pc:sldMk cId="53577590" sldId="474"/>
            <ac:spMk id="3" creationId="{C9DB1566-541F-05CD-5E49-45370BF5B9B7}"/>
          </ac:spMkLst>
        </pc:spChg>
        <pc:spChg chg="del">
          <ac:chgData name="Hannah Lewis" userId="ec7f32bc-6f8d-49d4-813c-f1068aa6397c" providerId="ADAL" clId="{96BD57F2-B2C5-4F68-8496-CD6B0A056F31}" dt="2024-05-28T12:12:22.496" v="21" actId="478"/>
          <ac:spMkLst>
            <pc:docMk/>
            <pc:sldMk cId="53577590" sldId="474"/>
            <ac:spMk id="4" creationId="{4DEFEE05-47D6-4CEA-B9A7-7D157823CDCA}"/>
          </ac:spMkLst>
        </pc:spChg>
        <pc:spChg chg="del mod">
          <ac:chgData name="Hannah Lewis" userId="ec7f32bc-6f8d-49d4-813c-f1068aa6397c" providerId="ADAL" clId="{96BD57F2-B2C5-4F68-8496-CD6B0A056F31}" dt="2024-05-28T12:12:20.265" v="20" actId="478"/>
          <ac:spMkLst>
            <pc:docMk/>
            <pc:sldMk cId="53577590" sldId="474"/>
            <ac:spMk id="5" creationId="{B906EECF-9D7C-4D95-8205-7F3D18D12F12}"/>
          </ac:spMkLst>
        </pc:spChg>
        <pc:spChg chg="add mod">
          <ac:chgData name="Hannah Lewis" userId="ec7f32bc-6f8d-49d4-813c-f1068aa6397c" providerId="ADAL" clId="{96BD57F2-B2C5-4F68-8496-CD6B0A056F31}" dt="2024-05-28T12:12:23.758" v="22"/>
          <ac:spMkLst>
            <pc:docMk/>
            <pc:sldMk cId="53577590" sldId="474"/>
            <ac:spMk id="6" creationId="{610CFC3C-B922-C0D4-00CF-AACC6188D7CD}"/>
          </ac:spMkLst>
        </pc:spChg>
        <pc:spChg chg="add mod">
          <ac:chgData name="Hannah Lewis" userId="ec7f32bc-6f8d-49d4-813c-f1068aa6397c" providerId="ADAL" clId="{96BD57F2-B2C5-4F68-8496-CD6B0A056F31}" dt="2024-05-28T12:12:23.758" v="22"/>
          <ac:spMkLst>
            <pc:docMk/>
            <pc:sldMk cId="53577590" sldId="474"/>
            <ac:spMk id="7" creationId="{60577752-F78B-11F1-3B7C-34EC76CFBFB4}"/>
          </ac:spMkLst>
        </pc:spChg>
        <pc:spChg chg="add mod">
          <ac:chgData name="Hannah Lewis" userId="ec7f32bc-6f8d-49d4-813c-f1068aa6397c" providerId="ADAL" clId="{96BD57F2-B2C5-4F68-8496-CD6B0A056F31}" dt="2024-05-28T12:19:57.152" v="206" actId="1035"/>
          <ac:spMkLst>
            <pc:docMk/>
            <pc:sldMk cId="53577590" sldId="474"/>
            <ac:spMk id="8" creationId="{E4B82FC1-2B21-94B0-4B7D-00260D1B4439}"/>
          </ac:spMkLst>
        </pc:spChg>
        <pc:spChg chg="add mod">
          <ac:chgData name="Hannah Lewis" userId="ec7f32bc-6f8d-49d4-813c-f1068aa6397c" providerId="ADAL" clId="{96BD57F2-B2C5-4F68-8496-CD6B0A056F31}" dt="2024-05-28T13:01:39.620" v="382" actId="948"/>
          <ac:spMkLst>
            <pc:docMk/>
            <pc:sldMk cId="53577590" sldId="474"/>
            <ac:spMk id="9" creationId="{3B4D9FD0-16C0-94FF-D5E4-F0CB6A04100C}"/>
          </ac:spMkLst>
        </pc:spChg>
        <pc:spChg chg="add mod">
          <ac:chgData name="Hannah Lewis" userId="ec7f32bc-6f8d-49d4-813c-f1068aa6397c" providerId="ADAL" clId="{96BD57F2-B2C5-4F68-8496-CD6B0A056F31}" dt="2024-05-28T13:05:00.067" v="401" actId="14100"/>
          <ac:spMkLst>
            <pc:docMk/>
            <pc:sldMk cId="53577590" sldId="474"/>
            <ac:spMk id="10" creationId="{BF656388-68F2-6382-DEBF-8C611AF913EC}"/>
          </ac:spMkLst>
        </pc:spChg>
        <pc:spChg chg="add mod">
          <ac:chgData name="Hannah Lewis" userId="ec7f32bc-6f8d-49d4-813c-f1068aa6397c" providerId="ADAL" clId="{96BD57F2-B2C5-4F68-8496-CD6B0A056F31}" dt="2024-05-28T13:10:31.075" v="565" actId="113"/>
          <ac:spMkLst>
            <pc:docMk/>
            <pc:sldMk cId="53577590" sldId="474"/>
            <ac:spMk id="11" creationId="{A22607FA-6DFD-FAC3-60B3-5F7EAF798BDC}"/>
          </ac:spMkLst>
        </pc:spChg>
        <pc:spChg chg="add mod">
          <ac:chgData name="Hannah Lewis" userId="ec7f32bc-6f8d-49d4-813c-f1068aa6397c" providerId="ADAL" clId="{96BD57F2-B2C5-4F68-8496-CD6B0A056F31}" dt="2024-05-28T12:13:15.317" v="40" actId="1035"/>
          <ac:spMkLst>
            <pc:docMk/>
            <pc:sldMk cId="53577590" sldId="474"/>
            <ac:spMk id="12" creationId="{3226F330-C32B-B575-15CD-80A2CD275029}"/>
          </ac:spMkLst>
        </pc:spChg>
        <pc:spChg chg="add mod">
          <ac:chgData name="Hannah Lewis" userId="ec7f32bc-6f8d-49d4-813c-f1068aa6397c" providerId="ADAL" clId="{96BD57F2-B2C5-4F68-8496-CD6B0A056F31}" dt="2024-05-28T12:15:34.004" v="76" actId="207"/>
          <ac:spMkLst>
            <pc:docMk/>
            <pc:sldMk cId="53577590" sldId="474"/>
            <ac:spMk id="13" creationId="{B80E4E46-877F-7519-3B72-96346A4F77E9}"/>
          </ac:spMkLst>
        </pc:spChg>
        <pc:spChg chg="add mod">
          <ac:chgData name="Hannah Lewis" userId="ec7f32bc-6f8d-49d4-813c-f1068aa6397c" providerId="ADAL" clId="{96BD57F2-B2C5-4F68-8496-CD6B0A056F31}" dt="2024-05-28T13:01:50.536" v="384" actId="1076"/>
          <ac:spMkLst>
            <pc:docMk/>
            <pc:sldMk cId="53577590" sldId="474"/>
            <ac:spMk id="14" creationId="{5A1DD944-4F5B-11DA-0159-A3101001EB5E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15" creationId="{627606DF-68DC-D52B-1637-788213D4B700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2" creationId="{15172E20-1490-5751-FBC4-38176CC07F2D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3" creationId="{5E1D3610-C20A-10FB-6672-7C2212D1FC09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4" creationId="{A2DE5FD8-B964-A059-F87C-83F7E74308E7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5" creationId="{48EF180A-6B24-EADA-F6CF-7CB768C158AF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6" creationId="{49505F03-C33E-AA26-EEA1-9C63CD59A294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7" creationId="{CF125BB6-AC96-BD79-5A76-5597BE4BDE09}"/>
          </ac:spMkLst>
        </pc:spChg>
        <pc:spChg chg="add mod">
          <ac:chgData name="Hannah Lewis" userId="ec7f32bc-6f8d-49d4-813c-f1068aa6397c" providerId="ADAL" clId="{96BD57F2-B2C5-4F68-8496-CD6B0A056F31}" dt="2024-05-28T12:20:50.248" v="207"/>
          <ac:spMkLst>
            <pc:docMk/>
            <pc:sldMk cId="53577590" sldId="474"/>
            <ac:spMk id="28" creationId="{0C883AF9-75FE-13A0-9CAA-263001244C27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29" creationId="{E8505011-99D2-E4D4-F78B-A49B859CEB4D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36" creationId="{8D5A5444-3310-5DE9-953D-6AB75D0B69E2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37" creationId="{B21E41F2-48C9-728C-1323-56EF94F3BA5A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38" creationId="{A50208BA-9AA1-E677-EEB3-475A20893E90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39" creationId="{C46A428C-F5F8-8CA8-2235-5B8328B5D8AB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40" creationId="{DF631E64-732B-B82C-4C01-EA9025CF6A5D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41" creationId="{9CCA104A-7FFA-4A52-15BB-FDD28AC2487A}"/>
          </ac:spMkLst>
        </pc:spChg>
        <pc:spChg chg="add mod">
          <ac:chgData name="Hannah Lewis" userId="ec7f32bc-6f8d-49d4-813c-f1068aa6397c" providerId="ADAL" clId="{96BD57F2-B2C5-4F68-8496-CD6B0A056F31}" dt="2024-05-28T12:20:53.440" v="208"/>
          <ac:spMkLst>
            <pc:docMk/>
            <pc:sldMk cId="53577590" sldId="474"/>
            <ac:spMk id="42" creationId="{BDE814D0-C6F0-EA87-CD36-56A968A7D7E6}"/>
          </ac:spMkLst>
        </pc:spChg>
        <pc:spChg chg="add mod">
          <ac:chgData name="Hannah Lewis" userId="ec7f32bc-6f8d-49d4-813c-f1068aa6397c" providerId="ADAL" clId="{96BD57F2-B2C5-4F68-8496-CD6B0A056F31}" dt="2024-05-28T13:05:05.320" v="403" actId="14100"/>
          <ac:spMkLst>
            <pc:docMk/>
            <pc:sldMk cId="53577590" sldId="474"/>
            <ac:spMk id="49" creationId="{40AD8146-E25F-64BB-A06C-79F2563A4F51}"/>
          </ac:spMkLst>
        </pc:spChg>
        <pc:spChg chg="add mod">
          <ac:chgData name="Hannah Lewis" userId="ec7f32bc-6f8d-49d4-813c-f1068aa6397c" providerId="ADAL" clId="{96BD57F2-B2C5-4F68-8496-CD6B0A056F31}" dt="2024-05-28T13:07:15.200" v="468" actId="1076"/>
          <ac:spMkLst>
            <pc:docMk/>
            <pc:sldMk cId="53577590" sldId="474"/>
            <ac:spMk id="50" creationId="{510DFA85-0C79-380C-FB7F-B33935944E56}"/>
          </ac:spMkLst>
        </pc:spChg>
        <pc:spChg chg="add mod">
          <ac:chgData name="Hannah Lewis" userId="ec7f32bc-6f8d-49d4-813c-f1068aa6397c" providerId="ADAL" clId="{96BD57F2-B2C5-4F68-8496-CD6B0A056F31}" dt="2024-05-28T13:17:38.275" v="866" actId="14100"/>
          <ac:spMkLst>
            <pc:docMk/>
            <pc:sldMk cId="53577590" sldId="474"/>
            <ac:spMk id="53" creationId="{AC739EA8-786B-EC3E-C194-7EC5981CE957}"/>
          </ac:spMkLst>
        </pc:spChg>
        <pc:spChg chg="add mod">
          <ac:chgData name="Hannah Lewis" userId="ec7f32bc-6f8d-49d4-813c-f1068aa6397c" providerId="ADAL" clId="{96BD57F2-B2C5-4F68-8496-CD6B0A056F31}" dt="2024-05-28T13:16:14.867" v="842" actId="1076"/>
          <ac:spMkLst>
            <pc:docMk/>
            <pc:sldMk cId="53577590" sldId="474"/>
            <ac:spMk id="54" creationId="{7671F40B-21ED-99C6-D241-C9B977EE666C}"/>
          </ac:spMkLst>
        </pc:spChg>
        <pc:spChg chg="add mod">
          <ac:chgData name="Hannah Lewis" userId="ec7f32bc-6f8d-49d4-813c-f1068aa6397c" providerId="ADAL" clId="{96BD57F2-B2C5-4F68-8496-CD6B0A056F31}" dt="2024-05-28T13:13:48.332" v="715" actId="1076"/>
          <ac:spMkLst>
            <pc:docMk/>
            <pc:sldMk cId="53577590" sldId="474"/>
            <ac:spMk id="58" creationId="{849BC1E7-FD3D-CD2D-1720-376FE615D953}"/>
          </ac:spMkLst>
        </pc:spChg>
        <pc:spChg chg="add mod">
          <ac:chgData name="Hannah Lewis" userId="ec7f32bc-6f8d-49d4-813c-f1068aa6397c" providerId="ADAL" clId="{96BD57F2-B2C5-4F68-8496-CD6B0A056F31}" dt="2024-05-28T13:16:30.460" v="850" actId="1076"/>
          <ac:spMkLst>
            <pc:docMk/>
            <pc:sldMk cId="53577590" sldId="474"/>
            <ac:spMk id="59" creationId="{70A21F57-278E-94B9-CF2A-99F33EED60A6}"/>
          </ac:spMkLst>
        </pc:spChg>
        <pc:spChg chg="add mod">
          <ac:chgData name="Hannah Lewis" userId="ec7f32bc-6f8d-49d4-813c-f1068aa6397c" providerId="ADAL" clId="{96BD57F2-B2C5-4F68-8496-CD6B0A056F31}" dt="2024-05-28T13:16:40.721" v="855" actId="20577"/>
          <ac:spMkLst>
            <pc:docMk/>
            <pc:sldMk cId="53577590" sldId="474"/>
            <ac:spMk id="60" creationId="{59178F01-0768-720B-6128-B36E0F6BE2BD}"/>
          </ac:spMkLst>
        </pc:spChg>
        <pc:spChg chg="add mod">
          <ac:chgData name="Hannah Lewis" userId="ec7f32bc-6f8d-49d4-813c-f1068aa6397c" providerId="ADAL" clId="{96BD57F2-B2C5-4F68-8496-CD6B0A056F31}" dt="2024-05-28T13:17:23.205" v="862" actId="1076"/>
          <ac:spMkLst>
            <pc:docMk/>
            <pc:sldMk cId="53577590" sldId="474"/>
            <ac:spMk id="61" creationId="{D65D3203-EB6A-1127-EC08-57FC275E9ECD}"/>
          </ac:spMkLst>
        </pc:spChg>
        <pc:grpChg chg="add mod">
          <ac:chgData name="Hannah Lewis" userId="ec7f32bc-6f8d-49d4-813c-f1068aa6397c" providerId="ADAL" clId="{96BD57F2-B2C5-4F68-8496-CD6B0A056F31}" dt="2024-05-28T12:20:50.248" v="207"/>
          <ac:grpSpMkLst>
            <pc:docMk/>
            <pc:sldMk cId="53577590" sldId="474"/>
            <ac:grpSpMk id="16" creationId="{FC007247-A80A-110A-B25D-8F4111226015}"/>
          </ac:grpSpMkLst>
        </pc:grpChg>
        <pc:grpChg chg="add mod">
          <ac:chgData name="Hannah Lewis" userId="ec7f32bc-6f8d-49d4-813c-f1068aa6397c" providerId="ADAL" clId="{96BD57F2-B2C5-4F68-8496-CD6B0A056F31}" dt="2024-05-28T12:20:53.440" v="208"/>
          <ac:grpSpMkLst>
            <pc:docMk/>
            <pc:sldMk cId="53577590" sldId="474"/>
            <ac:grpSpMk id="30" creationId="{CC084232-0568-9F2B-8FD6-69936DA6FCEE}"/>
          </ac:grpSpMkLst>
        </pc:grpChg>
        <pc:picChg chg="mod">
          <ac:chgData name="Hannah Lewis" userId="ec7f32bc-6f8d-49d4-813c-f1068aa6397c" providerId="ADAL" clId="{96BD57F2-B2C5-4F68-8496-CD6B0A056F31}" dt="2024-05-28T12:20:50.248" v="207"/>
          <ac:picMkLst>
            <pc:docMk/>
            <pc:sldMk cId="53577590" sldId="474"/>
            <ac:picMk id="17" creationId="{B9B37B41-4B3A-C158-A145-5C90FFD3C857}"/>
          </ac:picMkLst>
        </pc:picChg>
        <pc:picChg chg="mod">
          <ac:chgData name="Hannah Lewis" userId="ec7f32bc-6f8d-49d4-813c-f1068aa6397c" providerId="ADAL" clId="{96BD57F2-B2C5-4F68-8496-CD6B0A056F31}" dt="2024-05-28T12:20:50.248" v="207"/>
          <ac:picMkLst>
            <pc:docMk/>
            <pc:sldMk cId="53577590" sldId="474"/>
            <ac:picMk id="18" creationId="{440B880B-B537-DD54-3D89-E887614E97F9}"/>
          </ac:picMkLst>
        </pc:picChg>
        <pc:picChg chg="mod">
          <ac:chgData name="Hannah Lewis" userId="ec7f32bc-6f8d-49d4-813c-f1068aa6397c" providerId="ADAL" clId="{96BD57F2-B2C5-4F68-8496-CD6B0A056F31}" dt="2024-05-28T12:20:50.248" v="207"/>
          <ac:picMkLst>
            <pc:docMk/>
            <pc:sldMk cId="53577590" sldId="474"/>
            <ac:picMk id="19" creationId="{6853D19E-4203-46D6-560E-A7B166EC342A}"/>
          </ac:picMkLst>
        </pc:picChg>
        <pc:picChg chg="mod">
          <ac:chgData name="Hannah Lewis" userId="ec7f32bc-6f8d-49d4-813c-f1068aa6397c" providerId="ADAL" clId="{96BD57F2-B2C5-4F68-8496-CD6B0A056F31}" dt="2024-05-28T12:20:50.248" v="207"/>
          <ac:picMkLst>
            <pc:docMk/>
            <pc:sldMk cId="53577590" sldId="474"/>
            <ac:picMk id="20" creationId="{6FC8BF04-56EE-3A6E-4653-441DA4866B2E}"/>
          </ac:picMkLst>
        </pc:picChg>
        <pc:picChg chg="mod">
          <ac:chgData name="Hannah Lewis" userId="ec7f32bc-6f8d-49d4-813c-f1068aa6397c" providerId="ADAL" clId="{96BD57F2-B2C5-4F68-8496-CD6B0A056F31}" dt="2024-05-28T12:20:50.248" v="207"/>
          <ac:picMkLst>
            <pc:docMk/>
            <pc:sldMk cId="53577590" sldId="474"/>
            <ac:picMk id="21" creationId="{6B4F5540-BBA9-A4B5-A6B6-EBD8EA103AF3}"/>
          </ac:picMkLst>
        </pc:picChg>
        <pc:picChg chg="mod">
          <ac:chgData name="Hannah Lewis" userId="ec7f32bc-6f8d-49d4-813c-f1068aa6397c" providerId="ADAL" clId="{96BD57F2-B2C5-4F68-8496-CD6B0A056F31}" dt="2024-05-28T12:20:53.440" v="208"/>
          <ac:picMkLst>
            <pc:docMk/>
            <pc:sldMk cId="53577590" sldId="474"/>
            <ac:picMk id="31" creationId="{DAC22C00-38B4-2704-4050-E45AC2874670}"/>
          </ac:picMkLst>
        </pc:picChg>
        <pc:picChg chg="mod">
          <ac:chgData name="Hannah Lewis" userId="ec7f32bc-6f8d-49d4-813c-f1068aa6397c" providerId="ADAL" clId="{96BD57F2-B2C5-4F68-8496-CD6B0A056F31}" dt="2024-05-28T12:20:53.440" v="208"/>
          <ac:picMkLst>
            <pc:docMk/>
            <pc:sldMk cId="53577590" sldId="474"/>
            <ac:picMk id="32" creationId="{C0D51C80-152A-CBAD-29FF-456D00A97FED}"/>
          </ac:picMkLst>
        </pc:picChg>
        <pc:picChg chg="mod">
          <ac:chgData name="Hannah Lewis" userId="ec7f32bc-6f8d-49d4-813c-f1068aa6397c" providerId="ADAL" clId="{96BD57F2-B2C5-4F68-8496-CD6B0A056F31}" dt="2024-05-28T12:20:53.440" v="208"/>
          <ac:picMkLst>
            <pc:docMk/>
            <pc:sldMk cId="53577590" sldId="474"/>
            <ac:picMk id="33" creationId="{045FD7A6-87B6-EF9D-034E-8DD0E951EDA2}"/>
          </ac:picMkLst>
        </pc:picChg>
        <pc:picChg chg="mod">
          <ac:chgData name="Hannah Lewis" userId="ec7f32bc-6f8d-49d4-813c-f1068aa6397c" providerId="ADAL" clId="{96BD57F2-B2C5-4F68-8496-CD6B0A056F31}" dt="2024-05-28T12:20:53.440" v="208"/>
          <ac:picMkLst>
            <pc:docMk/>
            <pc:sldMk cId="53577590" sldId="474"/>
            <ac:picMk id="34" creationId="{B5995FA1-C99D-2DD1-FB46-D5AC42DA0087}"/>
          </ac:picMkLst>
        </pc:picChg>
        <pc:picChg chg="mod">
          <ac:chgData name="Hannah Lewis" userId="ec7f32bc-6f8d-49d4-813c-f1068aa6397c" providerId="ADAL" clId="{96BD57F2-B2C5-4F68-8496-CD6B0A056F31}" dt="2024-05-28T12:20:53.440" v="208"/>
          <ac:picMkLst>
            <pc:docMk/>
            <pc:sldMk cId="53577590" sldId="474"/>
            <ac:picMk id="35" creationId="{54E6386E-F925-AA61-2E98-FFCC91ED9BDC}"/>
          </ac:picMkLst>
        </pc:picChg>
        <pc:picChg chg="add">
          <ac:chgData name="Hannah Lewis" userId="ec7f32bc-6f8d-49d4-813c-f1068aa6397c" providerId="ADAL" clId="{96BD57F2-B2C5-4F68-8496-CD6B0A056F31}" dt="2024-05-28T12:21:31.101" v="214"/>
          <ac:picMkLst>
            <pc:docMk/>
            <pc:sldMk cId="53577590" sldId="474"/>
            <ac:picMk id="43" creationId="{E647DE1F-B98A-72F2-E758-BD4619FAB1B6}"/>
          </ac:picMkLst>
        </pc:picChg>
        <pc:picChg chg="add del mod">
          <ac:chgData name="Hannah Lewis" userId="ec7f32bc-6f8d-49d4-813c-f1068aa6397c" providerId="ADAL" clId="{96BD57F2-B2C5-4F68-8496-CD6B0A056F31}" dt="2024-05-28T13:17:48.248" v="868" actId="21"/>
          <ac:picMkLst>
            <pc:docMk/>
            <pc:sldMk cId="53577590" sldId="474"/>
            <ac:picMk id="44" creationId="{80C10BD0-A8AB-677A-6E9E-E1C07D42E22D}"/>
          </ac:picMkLst>
        </pc:picChg>
        <pc:picChg chg="add del mod">
          <ac:chgData name="Hannah Lewis" userId="ec7f32bc-6f8d-49d4-813c-f1068aa6397c" providerId="ADAL" clId="{96BD57F2-B2C5-4F68-8496-CD6B0A056F31}" dt="2024-05-28T12:51:16.783" v="248" actId="478"/>
          <ac:picMkLst>
            <pc:docMk/>
            <pc:sldMk cId="53577590" sldId="474"/>
            <ac:picMk id="45" creationId="{F5ED6FE3-2E49-7DB8-1AD8-FD12078287EC}"/>
          </ac:picMkLst>
        </pc:picChg>
        <pc:picChg chg="add mod">
          <ac:chgData name="Hannah Lewis" userId="ec7f32bc-6f8d-49d4-813c-f1068aa6397c" providerId="ADAL" clId="{96BD57F2-B2C5-4F68-8496-CD6B0A056F31}" dt="2024-05-28T13:01:47.117" v="383" actId="1076"/>
          <ac:picMkLst>
            <pc:docMk/>
            <pc:sldMk cId="53577590" sldId="474"/>
            <ac:picMk id="46" creationId="{868A097B-B03C-A844-920A-14328D9CE67D}"/>
          </ac:picMkLst>
        </pc:picChg>
        <pc:picChg chg="add mod">
          <ac:chgData name="Hannah Lewis" userId="ec7f32bc-6f8d-49d4-813c-f1068aa6397c" providerId="ADAL" clId="{96BD57F2-B2C5-4F68-8496-CD6B0A056F31}" dt="2024-05-28T13:01:47.117" v="383" actId="1076"/>
          <ac:picMkLst>
            <pc:docMk/>
            <pc:sldMk cId="53577590" sldId="474"/>
            <ac:picMk id="47" creationId="{BC7106A5-6A8F-ED45-313A-81C6A6E5F4F0}"/>
          </ac:picMkLst>
        </pc:picChg>
        <pc:picChg chg="add del mod">
          <ac:chgData name="Hannah Lewis" userId="ec7f32bc-6f8d-49d4-813c-f1068aa6397c" providerId="ADAL" clId="{96BD57F2-B2C5-4F68-8496-CD6B0A056F31}" dt="2024-05-28T13:00:04.062" v="365" actId="478"/>
          <ac:picMkLst>
            <pc:docMk/>
            <pc:sldMk cId="53577590" sldId="474"/>
            <ac:picMk id="48" creationId="{AE7700D1-C332-5671-8426-96AEBA712C5C}"/>
          </ac:picMkLst>
        </pc:picChg>
        <pc:picChg chg="add del mod">
          <ac:chgData name="Hannah Lewis" userId="ec7f32bc-6f8d-49d4-813c-f1068aa6397c" providerId="ADAL" clId="{96BD57F2-B2C5-4F68-8496-CD6B0A056F31}" dt="2024-05-28T13:04:23.313" v="395" actId="478"/>
          <ac:picMkLst>
            <pc:docMk/>
            <pc:sldMk cId="53577590" sldId="474"/>
            <ac:picMk id="51" creationId="{5BC55EFC-9A01-7F97-7EF1-83A2B02D1158}"/>
          </ac:picMkLst>
        </pc:picChg>
        <pc:picChg chg="add mod">
          <ac:chgData name="Hannah Lewis" userId="ec7f32bc-6f8d-49d4-813c-f1068aa6397c" providerId="ADAL" clId="{96BD57F2-B2C5-4F68-8496-CD6B0A056F31}" dt="2024-05-28T13:05:11.561" v="405" actId="1076"/>
          <ac:picMkLst>
            <pc:docMk/>
            <pc:sldMk cId="53577590" sldId="474"/>
            <ac:picMk id="52" creationId="{82A3AACC-6A29-2B55-8FA5-90F5C077D702}"/>
          </ac:picMkLst>
        </pc:picChg>
        <pc:picChg chg="add mod">
          <ac:chgData name="Hannah Lewis" userId="ec7f32bc-6f8d-49d4-813c-f1068aa6397c" providerId="ADAL" clId="{96BD57F2-B2C5-4F68-8496-CD6B0A056F31}" dt="2024-05-28T13:14:02.895" v="719" actId="1076"/>
          <ac:picMkLst>
            <pc:docMk/>
            <pc:sldMk cId="53577590" sldId="474"/>
            <ac:picMk id="55" creationId="{94B2BCEA-A157-A210-B1B6-B7CA4104B8D8}"/>
          </ac:picMkLst>
        </pc:picChg>
        <pc:picChg chg="add mod">
          <ac:chgData name="Hannah Lewis" userId="ec7f32bc-6f8d-49d4-813c-f1068aa6397c" providerId="ADAL" clId="{96BD57F2-B2C5-4F68-8496-CD6B0A056F31}" dt="2024-05-28T13:14:02.895" v="719" actId="1076"/>
          <ac:picMkLst>
            <pc:docMk/>
            <pc:sldMk cId="53577590" sldId="474"/>
            <ac:picMk id="56" creationId="{5699DA05-0BB6-09E5-48CF-622C768324CD}"/>
          </ac:picMkLst>
        </pc:picChg>
        <pc:picChg chg="add mod">
          <ac:chgData name="Hannah Lewis" userId="ec7f32bc-6f8d-49d4-813c-f1068aa6397c" providerId="ADAL" clId="{96BD57F2-B2C5-4F68-8496-CD6B0A056F31}" dt="2024-05-28T13:13:59.557" v="718" actId="1076"/>
          <ac:picMkLst>
            <pc:docMk/>
            <pc:sldMk cId="53577590" sldId="474"/>
            <ac:picMk id="57" creationId="{EABFC6CC-427F-3E6C-2529-68308E5C3437}"/>
          </ac:picMkLst>
        </pc:picChg>
        <pc:picChg chg="add mod">
          <ac:chgData name="Hannah Lewis" userId="ec7f32bc-6f8d-49d4-813c-f1068aa6397c" providerId="ADAL" clId="{96BD57F2-B2C5-4F68-8496-CD6B0A056F31}" dt="2024-05-28T13:17:33.501" v="865" actId="1076"/>
          <ac:picMkLst>
            <pc:docMk/>
            <pc:sldMk cId="53577590" sldId="474"/>
            <ac:picMk id="62" creationId="{2A667DAF-2122-467B-A684-040D5CEE7712}"/>
          </ac:picMkLst>
        </pc:picChg>
      </pc:sldChg>
      <pc:sldChg chg="addSp delSp modSp new mod modNotesTx">
        <pc:chgData name="Hannah Lewis" userId="ec7f32bc-6f8d-49d4-813c-f1068aa6397c" providerId="ADAL" clId="{96BD57F2-B2C5-4F68-8496-CD6B0A056F31}" dt="2024-05-28T13:53:45.467" v="1128" actId="12"/>
        <pc:sldMkLst>
          <pc:docMk/>
          <pc:sldMk cId="3814857856" sldId="475"/>
        </pc:sldMkLst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2" creationId="{601079EA-A7C5-1EC5-DD4F-1C8E2322C99C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9" creationId="{A63BE878-1891-0B2F-FD77-6BFB90BC629F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0" creationId="{115DD7C8-BEE7-CAE1-72E6-1FB10AB42E17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1" creationId="{947C855F-7D20-5E9B-BEB1-D2D818AE4C7D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2" creationId="{F8D71C0E-A606-AAFC-4F47-36E054D7506C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3" creationId="{302FDB7C-06FF-4CBF-41AC-E68245781579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4" creationId="{F0532DD5-9D29-26C3-809D-C2A2C116B218}"/>
          </ac:spMkLst>
        </pc:spChg>
        <pc:spChg chg="add del mod">
          <ac:chgData name="Hannah Lewis" userId="ec7f32bc-6f8d-49d4-813c-f1068aa6397c" providerId="ADAL" clId="{96BD57F2-B2C5-4F68-8496-CD6B0A056F31}" dt="2024-05-28T13:04:11.136" v="391" actId="478"/>
          <ac:spMkLst>
            <pc:docMk/>
            <pc:sldMk cId="3814857856" sldId="475"/>
            <ac:spMk id="15" creationId="{1CDC0759-A2D3-CF52-3D22-317A0FBF3981}"/>
          </ac:spMkLst>
        </pc:spChg>
        <pc:spChg chg="add del mod">
          <ac:chgData name="Hannah Lewis" userId="ec7f32bc-6f8d-49d4-813c-f1068aa6397c" providerId="ADAL" clId="{96BD57F2-B2C5-4F68-8496-CD6B0A056F31}" dt="2024-05-28T13:06:52.309" v="463" actId="478"/>
          <ac:spMkLst>
            <pc:docMk/>
            <pc:sldMk cId="3814857856" sldId="475"/>
            <ac:spMk id="27" creationId="{9C0ED3B3-6225-E492-0C4B-355807A9B70E}"/>
          </ac:spMkLst>
        </pc:spChg>
        <pc:spChg chg="add mod">
          <ac:chgData name="Hannah Lewis" userId="ec7f32bc-6f8d-49d4-813c-f1068aa6397c" providerId="ADAL" clId="{96BD57F2-B2C5-4F68-8496-CD6B0A056F31}" dt="2024-05-28T13:39:25.283" v="931" actId="20577"/>
          <ac:spMkLst>
            <pc:docMk/>
            <pc:sldMk cId="3814857856" sldId="475"/>
            <ac:spMk id="28" creationId="{F6F69487-93E7-7770-A08C-0CE138B3EECA}"/>
          </ac:spMkLst>
        </pc:spChg>
        <pc:spChg chg="add mod">
          <ac:chgData name="Hannah Lewis" userId="ec7f32bc-6f8d-49d4-813c-f1068aa6397c" providerId="ADAL" clId="{96BD57F2-B2C5-4F68-8496-CD6B0A056F31}" dt="2024-05-28T13:30:21.274" v="893" actId="14100"/>
          <ac:spMkLst>
            <pc:docMk/>
            <pc:sldMk cId="3814857856" sldId="475"/>
            <ac:spMk id="29" creationId="{09C57D9B-2745-ABD2-7125-4F37E81C6DC8}"/>
          </ac:spMkLst>
        </pc:spChg>
        <pc:spChg chg="add mod">
          <ac:chgData name="Hannah Lewis" userId="ec7f32bc-6f8d-49d4-813c-f1068aa6397c" providerId="ADAL" clId="{96BD57F2-B2C5-4F68-8496-CD6B0A056F31}" dt="2024-05-28T13:07:49.425" v="473"/>
          <ac:spMkLst>
            <pc:docMk/>
            <pc:sldMk cId="3814857856" sldId="475"/>
            <ac:spMk id="30" creationId="{B6F9CCE2-8BAD-A850-73D1-F6E2D1AD48EE}"/>
          </ac:spMkLst>
        </pc:spChg>
        <pc:spChg chg="add mod">
          <ac:chgData name="Hannah Lewis" userId="ec7f32bc-6f8d-49d4-813c-f1068aa6397c" providerId="ADAL" clId="{96BD57F2-B2C5-4F68-8496-CD6B0A056F31}" dt="2024-05-28T13:41:03.684" v="952" actId="1076"/>
          <ac:spMkLst>
            <pc:docMk/>
            <pc:sldMk cId="3814857856" sldId="475"/>
            <ac:spMk id="35" creationId="{E916CA56-EA91-8D06-34AF-ADA91087D106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2" creationId="{70B93667-46F6-8F23-FC16-9868C71CB46D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3" creationId="{55C583E0-81E5-3983-D928-87B44521476D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5" creationId="{D33EE928-2566-DF77-F0B0-C2D967A08F4C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6" creationId="{481F55F1-8428-DED1-B68B-9A1B1E7DFBCD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7" creationId="{220EE168-D727-BE90-F6F2-FF2994103C0B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8" creationId="{20C6A2C4-5369-6C7E-281A-072510EE8D28}"/>
          </ac:spMkLst>
        </pc:spChg>
        <pc:spChg chg="add mod">
          <ac:chgData name="Hannah Lewis" userId="ec7f32bc-6f8d-49d4-813c-f1068aa6397c" providerId="ADAL" clId="{96BD57F2-B2C5-4F68-8496-CD6B0A056F31}" dt="2024-05-28T13:40:54.474" v="949" actId="404"/>
          <ac:spMkLst>
            <pc:docMk/>
            <pc:sldMk cId="3814857856" sldId="475"/>
            <ac:spMk id="49" creationId="{F511EB9E-B930-5FD2-2683-BBABAB071692}"/>
          </ac:spMkLst>
        </pc:spChg>
        <pc:spChg chg="add mod">
          <ac:chgData name="Hannah Lewis" userId="ec7f32bc-6f8d-49d4-813c-f1068aa6397c" providerId="ADAL" clId="{96BD57F2-B2C5-4F68-8496-CD6B0A056F31}" dt="2024-05-28T13:51:04.016" v="1022" actId="113"/>
          <ac:spMkLst>
            <pc:docMk/>
            <pc:sldMk cId="3814857856" sldId="475"/>
            <ac:spMk id="53" creationId="{A5991454-91E0-FE17-E0B5-3CDEE497E572}"/>
          </ac:spMkLst>
        </pc:spChg>
        <pc:spChg chg="add mod">
          <ac:chgData name="Hannah Lewis" userId="ec7f32bc-6f8d-49d4-813c-f1068aa6397c" providerId="ADAL" clId="{96BD57F2-B2C5-4F68-8496-CD6B0A056F31}" dt="2024-05-28T13:51:07.961" v="1023" actId="1076"/>
          <ac:spMkLst>
            <pc:docMk/>
            <pc:sldMk cId="3814857856" sldId="475"/>
            <ac:spMk id="54" creationId="{8D6FB761-257B-EC96-D1E7-1E0675CAB320}"/>
          </ac:spMkLst>
        </pc:spChg>
        <pc:spChg chg="add del mod">
          <ac:chgData name="Hannah Lewis" userId="ec7f32bc-6f8d-49d4-813c-f1068aa6397c" providerId="ADAL" clId="{96BD57F2-B2C5-4F68-8496-CD6B0A056F31}" dt="2024-05-28T13:51:24.433" v="1040" actId="478"/>
          <ac:spMkLst>
            <pc:docMk/>
            <pc:sldMk cId="3814857856" sldId="475"/>
            <ac:spMk id="55" creationId="{ECA5112D-BEB0-0F29-3112-E99BA180E758}"/>
          </ac:spMkLst>
        </pc:spChg>
        <pc:grpChg chg="add del mod">
          <ac:chgData name="Hannah Lewis" userId="ec7f32bc-6f8d-49d4-813c-f1068aa6397c" providerId="ADAL" clId="{96BD57F2-B2C5-4F68-8496-CD6B0A056F31}" dt="2024-05-28T13:04:08.886" v="390" actId="478"/>
          <ac:grpSpMkLst>
            <pc:docMk/>
            <pc:sldMk cId="3814857856" sldId="475"/>
            <ac:grpSpMk id="3" creationId="{9E0E2CCB-4C84-27B0-18A2-CBC123D66A1A}"/>
          </ac:grpSpMkLst>
        </pc:grpChg>
        <pc:grpChg chg="add del mod">
          <ac:chgData name="Hannah Lewis" userId="ec7f32bc-6f8d-49d4-813c-f1068aa6397c" providerId="ADAL" clId="{96BD57F2-B2C5-4F68-8496-CD6B0A056F31}" dt="2024-05-28T13:06:50.662" v="460" actId="478"/>
          <ac:grpSpMkLst>
            <pc:docMk/>
            <pc:sldMk cId="3814857856" sldId="475"/>
            <ac:grpSpMk id="21" creationId="{AFF8BA93-F86D-8848-F162-39AEE935E7B1}"/>
          </ac:grpSpMkLst>
        </pc:grpChg>
        <pc:grpChg chg="add mod">
          <ac:chgData name="Hannah Lewis" userId="ec7f32bc-6f8d-49d4-813c-f1068aa6397c" providerId="ADAL" clId="{96BD57F2-B2C5-4F68-8496-CD6B0A056F31}" dt="2024-05-28T13:40:22.017" v="939" actId="164"/>
          <ac:grpSpMkLst>
            <pc:docMk/>
            <pc:sldMk cId="3814857856" sldId="475"/>
            <ac:grpSpMk id="36" creationId="{D0A2EEF0-83DD-A110-D911-E89436BD6AE7}"/>
          </ac:grpSpMkLst>
        </pc:grpChg>
        <pc:grpChg chg="add mod">
          <ac:chgData name="Hannah Lewis" userId="ec7f32bc-6f8d-49d4-813c-f1068aa6397c" providerId="ADAL" clId="{96BD57F2-B2C5-4F68-8496-CD6B0A056F31}" dt="2024-05-28T13:40:58.498" v="950" actId="1076"/>
          <ac:grpSpMkLst>
            <pc:docMk/>
            <pc:sldMk cId="3814857856" sldId="475"/>
            <ac:grpSpMk id="50" creationId="{49E77F1B-4CA0-6EE7-3D6A-6932876E2700}"/>
          </ac:grpSpMkLst>
        </pc:grpChg>
        <pc:graphicFrameChg chg="add del mod">
          <ac:chgData name="Hannah Lewis" userId="ec7f32bc-6f8d-49d4-813c-f1068aa6397c" providerId="ADAL" clId="{96BD57F2-B2C5-4F68-8496-CD6B0A056F31}" dt="2024-05-28T13:06:50.208" v="459" actId="478"/>
          <ac:graphicFrameMkLst>
            <pc:docMk/>
            <pc:sldMk cId="3814857856" sldId="475"/>
            <ac:graphicFrameMk id="16" creationId="{304AF063-81BC-4723-5120-09DCF7A20523}"/>
          </ac:graphicFrameMkLst>
        </pc:graphicFrameChg>
        <pc:graphicFrameChg chg="add del mod">
          <ac:chgData name="Hannah Lewis" userId="ec7f32bc-6f8d-49d4-813c-f1068aa6397c" providerId="ADAL" clId="{96BD57F2-B2C5-4F68-8496-CD6B0A056F31}" dt="2024-05-28T13:06:49.002" v="458" actId="478"/>
          <ac:graphicFrameMkLst>
            <pc:docMk/>
            <pc:sldMk cId="3814857856" sldId="475"/>
            <ac:graphicFrameMk id="17" creationId="{6CA08CE2-C99C-2945-8BAA-4A0FCB320DC5}"/>
          </ac:graphicFrameMkLst>
        </pc:graphicFrameChg>
        <pc:graphicFrameChg chg="add del mod">
          <ac:chgData name="Hannah Lewis" userId="ec7f32bc-6f8d-49d4-813c-f1068aa6397c" providerId="ADAL" clId="{96BD57F2-B2C5-4F68-8496-CD6B0A056F31}" dt="2024-05-28T13:06:54.070" v="465" actId="478"/>
          <ac:graphicFrameMkLst>
            <pc:docMk/>
            <pc:sldMk cId="3814857856" sldId="475"/>
            <ac:graphicFrameMk id="18" creationId="{03753DB4-3E30-5AFC-323A-A5D5EA7ADB12}"/>
          </ac:graphicFrameMkLst>
        </pc:graphicFrameChg>
        <pc:picChg chg="mod">
          <ac:chgData name="Hannah Lewis" userId="ec7f32bc-6f8d-49d4-813c-f1068aa6397c" providerId="ADAL" clId="{96BD57F2-B2C5-4F68-8496-CD6B0A056F31}" dt="2024-05-28T12:21:20.677" v="213" actId="207"/>
          <ac:picMkLst>
            <pc:docMk/>
            <pc:sldMk cId="3814857856" sldId="475"/>
            <ac:picMk id="4" creationId="{C532554C-219E-482C-F6E3-C4ECB85C37B0}"/>
          </ac:picMkLst>
        </pc:picChg>
        <pc:picChg chg="mod">
          <ac:chgData name="Hannah Lewis" userId="ec7f32bc-6f8d-49d4-813c-f1068aa6397c" providerId="ADAL" clId="{96BD57F2-B2C5-4F68-8496-CD6B0A056F31}" dt="2024-05-28T12:21:07.077" v="210"/>
          <ac:picMkLst>
            <pc:docMk/>
            <pc:sldMk cId="3814857856" sldId="475"/>
            <ac:picMk id="5" creationId="{60A99361-4B63-6ACE-0E11-7A4C246FEB84}"/>
          </ac:picMkLst>
        </pc:picChg>
        <pc:picChg chg="mod">
          <ac:chgData name="Hannah Lewis" userId="ec7f32bc-6f8d-49d4-813c-f1068aa6397c" providerId="ADAL" clId="{96BD57F2-B2C5-4F68-8496-CD6B0A056F31}" dt="2024-05-28T12:21:07.077" v="210"/>
          <ac:picMkLst>
            <pc:docMk/>
            <pc:sldMk cId="3814857856" sldId="475"/>
            <ac:picMk id="6" creationId="{14BEAAB7-B271-0829-220D-3574AB673176}"/>
          </ac:picMkLst>
        </pc:picChg>
        <pc:picChg chg="mod">
          <ac:chgData name="Hannah Lewis" userId="ec7f32bc-6f8d-49d4-813c-f1068aa6397c" providerId="ADAL" clId="{96BD57F2-B2C5-4F68-8496-CD6B0A056F31}" dt="2024-05-28T12:21:07.077" v="210"/>
          <ac:picMkLst>
            <pc:docMk/>
            <pc:sldMk cId="3814857856" sldId="475"/>
            <ac:picMk id="7" creationId="{96830B83-CCA3-7A04-D152-BB5DE7148C93}"/>
          </ac:picMkLst>
        </pc:picChg>
        <pc:picChg chg="mod">
          <ac:chgData name="Hannah Lewis" userId="ec7f32bc-6f8d-49d4-813c-f1068aa6397c" providerId="ADAL" clId="{96BD57F2-B2C5-4F68-8496-CD6B0A056F31}" dt="2024-05-28T12:21:07.077" v="210"/>
          <ac:picMkLst>
            <pc:docMk/>
            <pc:sldMk cId="3814857856" sldId="475"/>
            <ac:picMk id="8" creationId="{DB9E5686-CE0E-8B3B-9AF7-265E3D178FF7}"/>
          </ac:picMkLst>
        </pc:picChg>
        <pc:picChg chg="add del mod">
          <ac:chgData name="Hannah Lewis" userId="ec7f32bc-6f8d-49d4-813c-f1068aa6397c" providerId="ADAL" clId="{96BD57F2-B2C5-4F68-8496-CD6B0A056F31}" dt="2024-05-28T13:06:51.174" v="461" actId="478"/>
          <ac:picMkLst>
            <pc:docMk/>
            <pc:sldMk cId="3814857856" sldId="475"/>
            <ac:picMk id="19" creationId="{D4CE3904-5469-F7D5-72E2-ABF49B04F0C1}"/>
          </ac:picMkLst>
        </pc:picChg>
        <pc:picChg chg="add del mod">
          <ac:chgData name="Hannah Lewis" userId="ec7f32bc-6f8d-49d4-813c-f1068aa6397c" providerId="ADAL" clId="{96BD57F2-B2C5-4F68-8496-CD6B0A056F31}" dt="2024-05-28T13:06:55.491" v="466" actId="478"/>
          <ac:picMkLst>
            <pc:docMk/>
            <pc:sldMk cId="3814857856" sldId="475"/>
            <ac:picMk id="20" creationId="{EFA49C29-8D3C-3E28-181E-7DFF1CB44C86}"/>
          </ac:picMkLst>
        </pc:picChg>
        <pc:picChg chg="mod">
          <ac:chgData name="Hannah Lewis" userId="ec7f32bc-6f8d-49d4-813c-f1068aa6397c" providerId="ADAL" clId="{96BD57F2-B2C5-4F68-8496-CD6B0A056F31}" dt="2024-05-28T13:04:14.529" v="392"/>
          <ac:picMkLst>
            <pc:docMk/>
            <pc:sldMk cId="3814857856" sldId="475"/>
            <ac:picMk id="22" creationId="{F187D53E-F878-CCBE-4040-613CCDC38EF9}"/>
          </ac:picMkLst>
        </pc:picChg>
        <pc:picChg chg="mod">
          <ac:chgData name="Hannah Lewis" userId="ec7f32bc-6f8d-49d4-813c-f1068aa6397c" providerId="ADAL" clId="{96BD57F2-B2C5-4F68-8496-CD6B0A056F31}" dt="2024-05-28T13:04:14.529" v="392"/>
          <ac:picMkLst>
            <pc:docMk/>
            <pc:sldMk cId="3814857856" sldId="475"/>
            <ac:picMk id="23" creationId="{FD1B2695-2B0B-7097-A752-C72FBEBB4F85}"/>
          </ac:picMkLst>
        </pc:picChg>
        <pc:picChg chg="mod">
          <ac:chgData name="Hannah Lewis" userId="ec7f32bc-6f8d-49d4-813c-f1068aa6397c" providerId="ADAL" clId="{96BD57F2-B2C5-4F68-8496-CD6B0A056F31}" dt="2024-05-28T13:04:14.529" v="392"/>
          <ac:picMkLst>
            <pc:docMk/>
            <pc:sldMk cId="3814857856" sldId="475"/>
            <ac:picMk id="24" creationId="{CB19F0BE-1498-FED3-240A-C2B7B2DE04D4}"/>
          </ac:picMkLst>
        </pc:picChg>
        <pc:picChg chg="add mod">
          <ac:chgData name="Hannah Lewis" userId="ec7f32bc-6f8d-49d4-813c-f1068aa6397c" providerId="ADAL" clId="{96BD57F2-B2C5-4F68-8496-CD6B0A056F31}" dt="2024-05-28T13:29:29.888" v="878" actId="1076"/>
          <ac:picMkLst>
            <pc:docMk/>
            <pc:sldMk cId="3814857856" sldId="475"/>
            <ac:picMk id="31" creationId="{4176F801-F0B3-F98D-3858-191EDF91DF64}"/>
          </ac:picMkLst>
        </pc:picChg>
        <pc:picChg chg="add mod modCrop">
          <ac:chgData name="Hannah Lewis" userId="ec7f32bc-6f8d-49d4-813c-f1068aa6397c" providerId="ADAL" clId="{96BD57F2-B2C5-4F68-8496-CD6B0A056F31}" dt="2024-05-28T13:30:05.324" v="884" actId="1076"/>
          <ac:picMkLst>
            <pc:docMk/>
            <pc:sldMk cId="3814857856" sldId="475"/>
            <ac:picMk id="32" creationId="{3700762E-0985-8A5F-D17F-1CF7198727C3}"/>
          </ac:picMkLst>
        </pc:picChg>
        <pc:picChg chg="add del mod">
          <ac:chgData name="Hannah Lewis" userId="ec7f32bc-6f8d-49d4-813c-f1068aa6397c" providerId="ADAL" clId="{96BD57F2-B2C5-4F68-8496-CD6B0A056F31}" dt="2024-05-28T13:39:11.075" v="908" actId="478"/>
          <ac:picMkLst>
            <pc:docMk/>
            <pc:sldMk cId="3814857856" sldId="475"/>
            <ac:picMk id="33" creationId="{66291EC3-0884-FF9E-DAE5-351BA2BE4C23}"/>
          </ac:picMkLst>
        </pc:picChg>
        <pc:picChg chg="add del">
          <ac:chgData name="Hannah Lewis" userId="ec7f32bc-6f8d-49d4-813c-f1068aa6397c" providerId="ADAL" clId="{96BD57F2-B2C5-4F68-8496-CD6B0A056F31}" dt="2024-05-28T13:39:45.754" v="933" actId="478"/>
          <ac:picMkLst>
            <pc:docMk/>
            <pc:sldMk cId="3814857856" sldId="475"/>
            <ac:picMk id="34" creationId="{1DA29052-4835-4783-5178-949BBAEB6B51}"/>
          </ac:picMkLst>
        </pc:picChg>
        <pc:picChg chg="mod">
          <ac:chgData name="Hannah Lewis" userId="ec7f32bc-6f8d-49d4-813c-f1068aa6397c" providerId="ADAL" clId="{96BD57F2-B2C5-4F68-8496-CD6B0A056F31}" dt="2024-05-28T13:40:12.791" v="937"/>
          <ac:picMkLst>
            <pc:docMk/>
            <pc:sldMk cId="3814857856" sldId="475"/>
            <ac:picMk id="37" creationId="{1D398E70-BEE8-213E-85B9-3521B7A1EBD1}"/>
          </ac:picMkLst>
        </pc:picChg>
        <pc:picChg chg="mod">
          <ac:chgData name="Hannah Lewis" userId="ec7f32bc-6f8d-49d4-813c-f1068aa6397c" providerId="ADAL" clId="{96BD57F2-B2C5-4F68-8496-CD6B0A056F31}" dt="2024-05-28T13:40:12.791" v="937"/>
          <ac:picMkLst>
            <pc:docMk/>
            <pc:sldMk cId="3814857856" sldId="475"/>
            <ac:picMk id="38" creationId="{A87A1D58-0DDE-E298-60BA-1E6E1FC8274A}"/>
          </ac:picMkLst>
        </pc:picChg>
        <pc:picChg chg="mod">
          <ac:chgData name="Hannah Lewis" userId="ec7f32bc-6f8d-49d4-813c-f1068aa6397c" providerId="ADAL" clId="{96BD57F2-B2C5-4F68-8496-CD6B0A056F31}" dt="2024-05-28T13:40:12.791" v="937"/>
          <ac:picMkLst>
            <pc:docMk/>
            <pc:sldMk cId="3814857856" sldId="475"/>
            <ac:picMk id="39" creationId="{FEE9BDAF-1C51-1E4C-AB25-1E0399D47767}"/>
          </ac:picMkLst>
        </pc:picChg>
        <pc:picChg chg="mod">
          <ac:chgData name="Hannah Lewis" userId="ec7f32bc-6f8d-49d4-813c-f1068aa6397c" providerId="ADAL" clId="{96BD57F2-B2C5-4F68-8496-CD6B0A056F31}" dt="2024-05-28T13:40:12.791" v="937"/>
          <ac:picMkLst>
            <pc:docMk/>
            <pc:sldMk cId="3814857856" sldId="475"/>
            <ac:picMk id="40" creationId="{DD727EE0-E0EC-B723-E393-372BA6BFC6E5}"/>
          </ac:picMkLst>
        </pc:picChg>
        <pc:picChg chg="mod">
          <ac:chgData name="Hannah Lewis" userId="ec7f32bc-6f8d-49d4-813c-f1068aa6397c" providerId="ADAL" clId="{96BD57F2-B2C5-4F68-8496-CD6B0A056F31}" dt="2024-05-28T13:40:12.791" v="937"/>
          <ac:picMkLst>
            <pc:docMk/>
            <pc:sldMk cId="3814857856" sldId="475"/>
            <ac:picMk id="41" creationId="{D3114166-3D0D-66F7-1CE6-21B114E9C63D}"/>
          </ac:picMkLst>
        </pc:picChg>
        <pc:picChg chg="add del mod">
          <ac:chgData name="Hannah Lewis" userId="ec7f32bc-6f8d-49d4-813c-f1068aa6397c" providerId="ADAL" clId="{96BD57F2-B2C5-4F68-8496-CD6B0A056F31}" dt="2024-05-28T13:40:08.633" v="936" actId="478"/>
          <ac:picMkLst>
            <pc:docMk/>
            <pc:sldMk cId="3814857856" sldId="475"/>
            <ac:picMk id="44" creationId="{80C10BD0-A8AB-677A-6E9E-E1C07D42E22D}"/>
          </ac:picMkLst>
        </pc:picChg>
        <pc:picChg chg="add mod">
          <ac:chgData name="Hannah Lewis" userId="ec7f32bc-6f8d-49d4-813c-f1068aa6397c" providerId="ADAL" clId="{96BD57F2-B2C5-4F68-8496-CD6B0A056F31}" dt="2024-05-28T13:49:59.556" v="991" actId="1076"/>
          <ac:picMkLst>
            <pc:docMk/>
            <pc:sldMk cId="3814857856" sldId="475"/>
            <ac:picMk id="51" creationId="{B2C531EB-F77F-B631-B059-1E195631D30E}"/>
          </ac:picMkLst>
        </pc:picChg>
        <pc:picChg chg="add mod">
          <ac:chgData name="Hannah Lewis" userId="ec7f32bc-6f8d-49d4-813c-f1068aa6397c" providerId="ADAL" clId="{96BD57F2-B2C5-4F68-8496-CD6B0A056F31}" dt="2024-05-28T13:50:03.820" v="992" actId="1076"/>
          <ac:picMkLst>
            <pc:docMk/>
            <pc:sldMk cId="3814857856" sldId="475"/>
            <ac:picMk id="52" creationId="{3D8DAF9F-2598-38DF-B496-1C69B9929AB0}"/>
          </ac:picMkLst>
        </pc:picChg>
        <pc:cxnChg chg="add del mod">
          <ac:chgData name="Hannah Lewis" userId="ec7f32bc-6f8d-49d4-813c-f1068aa6397c" providerId="ADAL" clId="{96BD57F2-B2C5-4F68-8496-CD6B0A056F31}" dt="2024-05-28T13:06:52.953" v="464" actId="478"/>
          <ac:cxnSpMkLst>
            <pc:docMk/>
            <pc:sldMk cId="3814857856" sldId="475"/>
            <ac:cxnSpMk id="25" creationId="{FCBFADA8-8098-59A6-6158-214753601491}"/>
          </ac:cxnSpMkLst>
        </pc:cxnChg>
        <pc:cxnChg chg="add del mod">
          <ac:chgData name="Hannah Lewis" userId="ec7f32bc-6f8d-49d4-813c-f1068aa6397c" providerId="ADAL" clId="{96BD57F2-B2C5-4F68-8496-CD6B0A056F31}" dt="2024-05-28T13:06:51.782" v="462" actId="478"/>
          <ac:cxnSpMkLst>
            <pc:docMk/>
            <pc:sldMk cId="3814857856" sldId="475"/>
            <ac:cxnSpMk id="26" creationId="{51D97A0C-1ADC-0507-384E-39B85560DD1F}"/>
          </ac:cxnSpMkLst>
        </pc:cxnChg>
      </pc:sldChg>
      <pc:sldChg chg="addSp delSp modSp new del mod delAnim modAnim">
        <pc:chgData name="Hannah Lewis" userId="ec7f32bc-6f8d-49d4-813c-f1068aa6397c" providerId="ADAL" clId="{96BD57F2-B2C5-4F68-8496-CD6B0A056F31}" dt="2024-05-28T13:50:12.371" v="994" actId="47"/>
        <pc:sldMkLst>
          <pc:docMk/>
          <pc:sldMk cId="1514293275" sldId="476"/>
        </pc:sldMkLst>
        <pc:spChg chg="add del mod">
          <ac:chgData name="Hannah Lewis" userId="ec7f32bc-6f8d-49d4-813c-f1068aa6397c" providerId="ADAL" clId="{96BD57F2-B2C5-4F68-8496-CD6B0A056F31}" dt="2024-05-28T13:45:45.884" v="961" actId="478"/>
          <ac:spMkLst>
            <pc:docMk/>
            <pc:sldMk cId="1514293275" sldId="476"/>
            <ac:spMk id="5" creationId="{199DF0A5-18D2-AB7B-F797-376F3D614D0F}"/>
          </ac:spMkLst>
        </pc:spChg>
        <pc:spChg chg="add del mod">
          <ac:chgData name="Hannah Lewis" userId="ec7f32bc-6f8d-49d4-813c-f1068aa6397c" providerId="ADAL" clId="{96BD57F2-B2C5-4F68-8496-CD6B0A056F31}" dt="2024-05-28T13:45:46.967" v="962" actId="478"/>
          <ac:spMkLst>
            <pc:docMk/>
            <pc:sldMk cId="1514293275" sldId="476"/>
            <ac:spMk id="6" creationId="{7C698212-C428-64FD-016C-5B1C12BE4CB1}"/>
          </ac:spMkLst>
        </pc:spChg>
        <pc:spChg chg="add del mod">
          <ac:chgData name="Hannah Lewis" userId="ec7f32bc-6f8d-49d4-813c-f1068aa6397c" providerId="ADAL" clId="{96BD57F2-B2C5-4F68-8496-CD6B0A056F31}" dt="2024-05-28T13:45:44.410" v="960" actId="478"/>
          <ac:spMkLst>
            <pc:docMk/>
            <pc:sldMk cId="1514293275" sldId="476"/>
            <ac:spMk id="7" creationId="{9F0710F8-D96B-7E7F-512A-B63A6E44A4EA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8" creationId="{DA021D87-19AA-603E-7CF7-88DF953F12D2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9" creationId="{D275EDDE-3DDD-19C9-DABE-AFA9F2A0A22A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10" creationId="{6A5FACC8-8EDE-111A-6034-A62265F57008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11" creationId="{5084B992-0B19-347B-F7EE-55C857A254C8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12" creationId="{89747050-5EF8-014E-7107-8DD86DF3DA3F}"/>
          </ac:spMkLst>
        </pc:spChg>
        <pc:spChg chg="add mod">
          <ac:chgData name="Hannah Lewis" userId="ec7f32bc-6f8d-49d4-813c-f1068aa6397c" providerId="ADAL" clId="{96BD57F2-B2C5-4F68-8496-CD6B0A056F31}" dt="2024-05-28T13:45:51.008" v="963"/>
          <ac:spMkLst>
            <pc:docMk/>
            <pc:sldMk cId="1514293275" sldId="476"/>
            <ac:spMk id="14" creationId="{FBD585B6-CC25-3CD1-40BE-3E08C43F10CF}"/>
          </ac:spMkLst>
        </pc:spChg>
        <pc:spChg chg="add mod">
          <ac:chgData name="Hannah Lewis" userId="ec7f32bc-6f8d-49d4-813c-f1068aa6397c" providerId="ADAL" clId="{96BD57F2-B2C5-4F68-8496-CD6B0A056F31}" dt="2024-05-28T13:45:51.008" v="963"/>
          <ac:spMkLst>
            <pc:docMk/>
            <pc:sldMk cId="1514293275" sldId="476"/>
            <ac:spMk id="15" creationId="{987B0E93-1FD8-57A8-7AEC-BA7BABB07A00}"/>
          </ac:spMkLst>
        </pc:spChg>
        <pc:spChg chg="add mod">
          <ac:chgData name="Hannah Lewis" userId="ec7f32bc-6f8d-49d4-813c-f1068aa6397c" providerId="ADAL" clId="{96BD57F2-B2C5-4F68-8496-CD6B0A056F31}" dt="2024-05-28T13:45:51.008" v="963"/>
          <ac:spMkLst>
            <pc:docMk/>
            <pc:sldMk cId="1514293275" sldId="476"/>
            <ac:spMk id="16" creationId="{04FB4A29-5F4C-6E07-B911-CC13E122C8F9}"/>
          </ac:spMkLst>
        </pc:spChg>
        <pc:spChg chg="add mod">
          <ac:chgData name="Hannah Lewis" userId="ec7f32bc-6f8d-49d4-813c-f1068aa6397c" providerId="ADAL" clId="{96BD57F2-B2C5-4F68-8496-CD6B0A056F31}" dt="2024-05-28T13:45:51.008" v="963"/>
          <ac:spMkLst>
            <pc:docMk/>
            <pc:sldMk cId="1514293275" sldId="476"/>
            <ac:spMk id="17" creationId="{C70D14C9-E2AA-41D3-B926-B058288DED32}"/>
          </ac:spMkLst>
        </pc:spChg>
        <pc:spChg chg="add mod">
          <ac:chgData name="Hannah Lewis" userId="ec7f32bc-6f8d-49d4-813c-f1068aa6397c" providerId="ADAL" clId="{96BD57F2-B2C5-4F68-8496-CD6B0A056F31}" dt="2024-05-28T13:46:13.835" v="964"/>
          <ac:spMkLst>
            <pc:docMk/>
            <pc:sldMk cId="1514293275" sldId="476"/>
            <ac:spMk id="18" creationId="{23D921EA-585A-F7C5-D450-B12716EA913F}"/>
          </ac:spMkLst>
        </pc:spChg>
        <pc:spChg chg="add mod">
          <ac:chgData name="Hannah Lewis" userId="ec7f32bc-6f8d-49d4-813c-f1068aa6397c" providerId="ADAL" clId="{96BD57F2-B2C5-4F68-8496-CD6B0A056F31}" dt="2024-05-28T13:46:13.835" v="964"/>
          <ac:spMkLst>
            <pc:docMk/>
            <pc:sldMk cId="1514293275" sldId="476"/>
            <ac:spMk id="19" creationId="{B3DC47FA-942D-C1C1-DE07-C80F75D407BF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20" creationId="{FF74F6B0-C02B-965A-0545-F2815DF31C8F}"/>
          </ac:spMkLst>
        </pc:spChg>
        <pc:spChg chg="add mod">
          <ac:chgData name="Hannah Lewis" userId="ec7f32bc-6f8d-49d4-813c-f1068aa6397c" providerId="ADAL" clId="{96BD57F2-B2C5-4F68-8496-CD6B0A056F31}" dt="2024-05-28T13:46:39.901" v="970" actId="207"/>
          <ac:spMkLst>
            <pc:docMk/>
            <pc:sldMk cId="1514293275" sldId="476"/>
            <ac:spMk id="21" creationId="{88D1F65A-59D9-83B6-3393-2CC21A63A9F5}"/>
          </ac:spMkLst>
        </pc:spChg>
        <pc:picChg chg="add del">
          <ac:chgData name="Hannah Lewis" userId="ec7f32bc-6f8d-49d4-813c-f1068aa6397c" providerId="ADAL" clId="{96BD57F2-B2C5-4F68-8496-CD6B0A056F31}" dt="2024-05-28T13:45:16.373" v="956" actId="478"/>
          <ac:picMkLst>
            <pc:docMk/>
            <pc:sldMk cId="1514293275" sldId="476"/>
            <ac:picMk id="2" creationId="{25BBAF19-F361-AF9E-EABD-48B898AED9E5}"/>
          </ac:picMkLst>
        </pc:picChg>
        <pc:picChg chg="add mod">
          <ac:chgData name="Hannah Lewis" userId="ec7f32bc-6f8d-49d4-813c-f1068aa6397c" providerId="ADAL" clId="{96BD57F2-B2C5-4F68-8496-CD6B0A056F31}" dt="2024-05-28T13:45:20.372" v="958" actId="207"/>
          <ac:picMkLst>
            <pc:docMk/>
            <pc:sldMk cId="1514293275" sldId="476"/>
            <ac:picMk id="3" creationId="{53806BA5-4D3B-C607-C58B-61CEB16A3389}"/>
          </ac:picMkLst>
        </pc:picChg>
        <pc:cxnChg chg="add del mod">
          <ac:chgData name="Hannah Lewis" userId="ec7f32bc-6f8d-49d4-813c-f1068aa6397c" providerId="ADAL" clId="{96BD57F2-B2C5-4F68-8496-CD6B0A056F31}" dt="2024-05-28T13:45:43.171" v="959" actId="478"/>
          <ac:cxnSpMkLst>
            <pc:docMk/>
            <pc:sldMk cId="1514293275" sldId="476"/>
            <ac:cxnSpMk id="4" creationId="{EFFB53F3-FFCF-1BBB-F5F3-2E298ECA5016}"/>
          </ac:cxnSpMkLst>
        </pc:cxnChg>
        <pc:cxnChg chg="add mod">
          <ac:chgData name="Hannah Lewis" userId="ec7f32bc-6f8d-49d4-813c-f1068aa6397c" providerId="ADAL" clId="{96BD57F2-B2C5-4F68-8496-CD6B0A056F31}" dt="2024-05-28T13:45:51.008" v="963"/>
          <ac:cxnSpMkLst>
            <pc:docMk/>
            <pc:sldMk cId="1514293275" sldId="476"/>
            <ac:cxnSpMk id="13" creationId="{B2C663CA-E72C-E26F-08B1-2684F1F5BA55}"/>
          </ac:cxnSpMkLst>
        </pc:cxnChg>
      </pc:sldChg>
      <pc:sldChg chg="addSp modSp new del modAnim">
        <pc:chgData name="Hannah Lewis" userId="ec7f32bc-6f8d-49d4-813c-f1068aa6397c" providerId="ADAL" clId="{96BD57F2-B2C5-4F68-8496-CD6B0A056F31}" dt="2024-05-28T13:30:09.928" v="886" actId="47"/>
        <pc:sldMkLst>
          <pc:docMk/>
          <pc:sldMk cId="1519838230" sldId="476"/>
        </pc:sldMkLst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" creationId="{41D77824-112E-00FC-25BA-CBC7C67B2442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" creationId="{084BEAAF-DC6D-EE87-377C-B05809BD1B7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" creationId="{B7962DDA-5C70-2180-0DE3-670F49339E6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" creationId="{BDEB041A-7BB9-9281-AC89-7CAF950A1E1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3" creationId="{3BA21C80-8EDF-95E6-66CD-B7B95DD65F1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4" creationId="{80DEA285-4CB3-32D3-A1CB-D4AFD35B0205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5" creationId="{FD9ECCC0-FF7A-366D-BCB6-49112E53228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6" creationId="{B8EA4804-36A6-19F3-6F2A-A0FC6C7E3F9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7" creationId="{D9C6A221-AC48-3339-351E-F672B547C40C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8" creationId="{C79FAFBF-349A-69E3-2B4C-CF61303E697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9" creationId="{C7132A1D-315B-2D57-A943-A93E8B7F53D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0" creationId="{4B9219D1-27B6-88EA-5650-125CDBDAD0A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1" creationId="{41067108-2641-8B72-4A31-E1D1B2B73F4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2" creationId="{8A678968-6099-146F-48DF-17F08C4A068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3" creationId="{2400F442-B195-2B99-51B2-3B1ED8EDF46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4" creationId="{27F51D2C-2434-88BD-9B09-0FCE9976C9F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5" creationId="{2769713C-47BB-7B3D-4EDB-2389A2B975F5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6" creationId="{B4154DBC-4629-B535-123F-098CDCA055A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7" creationId="{5FD8CB6B-B89C-02EB-E2CE-549BD3988E6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8" creationId="{C7F104E9-4073-AFE4-D251-64690A29667C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29" creationId="{2052F296-1B9B-1147-24B8-5A9FEFE13F38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0" creationId="{66B83DF6-75BD-6173-1345-53EC938E370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1" creationId="{0BD824EA-89D5-3245-2FC5-8DC5D0ACA205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2" creationId="{3574280F-F47E-7593-115E-F32665B64E6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3" creationId="{BD690044-5772-70A4-B622-A3ED6AF4665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4" creationId="{7AB8CCFC-18EB-8CFB-7509-A80C3ED070F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5" creationId="{67811007-E348-0036-D91D-1C3A114BE10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6" creationId="{77307D35-1B0B-DAFE-1A17-BB0D55B211D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7" creationId="{9FED4632-9EDB-B4CA-98FD-E40E6016E525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8" creationId="{D0910187-3263-9DBA-76B9-22FE7A39FFD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39" creationId="{291C8386-63C7-2E7E-4ED9-F4BFF2EA9D0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0" creationId="{11211C8F-7119-F4DC-9C17-1C3D8F113A3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1" creationId="{AC049A7C-99EE-ADC8-A9FF-3C45A30427D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2" creationId="{66AC8FD3-DCB7-A50F-62F4-281B3BA64D6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3" creationId="{7277D100-6189-23DE-6919-67A00AD2F1A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4" creationId="{B35BBA32-4105-A3DB-F52A-25CB9126A37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5" creationId="{B854BC17-3F9B-6149-E285-7ABD86CFF445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6" creationId="{717A7186-0541-E3AA-8EC6-1CCB8F2B018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7" creationId="{378BC6EE-052E-B60A-6DBB-83369458C8A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8" creationId="{044445B5-2576-BABC-CC71-B7F3CA1327E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49" creationId="{3B60FB44-87DD-6146-B255-ABE1E7B3AFB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0" creationId="{720A3E97-0A3C-3468-F55E-9BD7A6C93E9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1" creationId="{9C3A15B8-E7B8-C084-0656-BBA8670BBAB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2" creationId="{BA19D11F-A6D4-D6E7-F6BE-7F7ECEF8528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3" creationId="{908022E0-BB7F-3A03-6DF6-49D1B754A8C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4" creationId="{70F00A0B-B52A-84BF-41D7-83248981244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6" creationId="{5AA14709-0D80-775D-57B5-B941BAEA349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7" creationId="{71B74D32-07FD-B949-CA13-89EAE39286D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8" creationId="{8B9D2700-CE6B-4D27-13A3-D85D13534688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59" creationId="{7D4F90A1-4C0A-9A4D-7F23-0780E4CC93E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0" creationId="{32AA80F7-FAC0-5358-4197-9B5BE059D99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3" creationId="{5A671FA2-7427-8222-4A84-4A3F701DEE4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4" creationId="{0AA41249-EE08-1473-2C86-B87D1A52E742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5" creationId="{BABD3280-CD93-66E1-A940-E1E36DA8385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6" creationId="{B0FF4BC6-B74A-3098-314A-97E497FE228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7" creationId="{31B92D85-2A57-0C45-6933-45FA8017F81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8" creationId="{80A8F8CF-95F0-AA12-64E0-F31803686808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69" creationId="{B4775DE3-0151-DCC1-4BEF-CA31808041B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0" creationId="{C96222E3-E45A-50D4-56B5-0F3E9C3045A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1" creationId="{0BA9E123-7AAB-A3D2-5433-2CE75C85073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2" creationId="{E94AC073-8C12-CCC0-4D24-685133AAA62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3" creationId="{2C115F8D-C250-9270-B72C-97F1B84C4FD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4" creationId="{52B689F2-A79F-DD7F-07D6-59BE8EF59E1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5" creationId="{6208DD3C-CC4C-44AE-6D2A-B85DC76810C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6" creationId="{F489771E-1DE1-34A8-E674-30105426DCE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7" creationId="{9BC8A123-692C-D2DA-A40E-5C1EFCE07DC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8" creationId="{09FC07BE-AD87-A322-9902-BBED63C49D2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79" creationId="{2781A6FF-31C5-2A7F-356D-6464BE5E419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0" creationId="{C6FE128C-BCB0-127D-EDD2-BBB7A9EC5F6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1" creationId="{CE69D843-4869-79B5-A46A-AEA083DA63A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2" creationId="{986E7B9B-1AB8-5F7D-3CC3-EE7BAE8C5FE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3" creationId="{AD2CD18E-7602-0348-39CA-7188B0ADD48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4" creationId="{604F3536-ECBD-C745-B356-C765B992367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5" creationId="{6F9EDF2E-1A2D-5473-F97D-1C9DCA96D3F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6" creationId="{BC427FD3-79CC-2449-5A1D-9CA572C24C7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7" creationId="{167CF6D5-A0DD-A174-05F9-C417CF74DB2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8" creationId="{04FD9015-0463-234F-3490-2AE212696DE9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89" creationId="{9FA47803-E86A-5627-D94F-4EAC5874930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0" creationId="{3D05A8BA-0803-AA85-47AE-DFAD3C05100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1" creationId="{3122CAB9-78D2-3F6D-D68D-24F9FB29CB28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2" creationId="{A30C29B3-DD02-57F6-CF04-5CC129F6C9C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3" creationId="{45DFDEE1-8525-AB09-AC04-E15C38FD70F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4" creationId="{0ED5964E-335F-0021-BA95-5023E9783E1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5" creationId="{9050AEA1-C624-4594-ED84-DC5C7C0F9BCC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6" creationId="{0F237C28-79C5-35FD-626D-463DCB5848C1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7" creationId="{8F62477C-5402-473A-F526-D16CB6129E3B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8" creationId="{8D05926F-E05B-57F0-5BFC-A2FBD2978563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99" creationId="{DB48C2A7-D1B4-C70C-28B6-AE0BECC46F9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0" creationId="{5F592461-17D6-BC46-D31D-8596BCBD8FC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1" creationId="{49F64F42-457B-46E4-7670-01EEA35716F8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2" creationId="{32C47480-D139-9270-8C24-12DC4A848DDF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3" creationId="{878C3374-BDC5-CABC-DF63-DBB976EE253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4" creationId="{9E273638-B969-DC05-32AA-590436292E0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5" creationId="{482359C5-802E-1666-5711-B140D998544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6" creationId="{5AB9E8F0-7FD6-9992-3703-7A19F892FE27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7" creationId="{5FBF947B-76C9-E91D-A17B-7F4622F7F59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8" creationId="{F88809BC-27DD-F009-071A-32E3178AD6EE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09" creationId="{0DFC6BB8-35DB-2B96-917D-802E9743777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0" creationId="{AE36DCF5-802A-B130-5A75-F38DD216F0A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1" creationId="{EAA4DC18-D43F-B23A-024E-09C7219EA224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2" creationId="{27A7E9BB-AB96-A936-563B-55B185F3B4FD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3" creationId="{94C2AEA8-EA70-A918-D3D7-153A1208A33A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4" creationId="{D833C67F-49B9-7756-DCF3-B45129A7D32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5" creationId="{DC42611B-3A2E-EF41-FFEE-5C3EC150E8C0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6" creationId="{A77472F8-3D4A-1359-B79C-B16CE44DE8F6}"/>
          </ac:spMkLst>
        </pc:spChg>
        <pc:spChg chg="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7" creationId="{5CBC69ED-C1F0-5F74-19E8-7EDCF7923A85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8" creationId="{E9BDDBB4-39C0-B737-72D7-743E76916D29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19" creationId="{14F34CF3-2225-B0BE-6CA0-9EA89D31DFA3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0" creationId="{3A9CC0B1-61A4-B235-163A-494A4FAEFE3E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1" creationId="{3EFB01C7-FCCC-7338-2562-D8C00E28E4D5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2" creationId="{AC9E3B28-0089-4E6B-014D-A1BB75E7AD37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3" creationId="{77532E37-FA94-67CD-1B8A-E868D62CC770}"/>
          </ac:spMkLst>
        </pc:spChg>
        <pc:spChg chg="add mod">
          <ac:chgData name="Hannah Lewis" userId="ec7f32bc-6f8d-49d4-813c-f1068aa6397c" providerId="ADAL" clId="{96BD57F2-B2C5-4F68-8496-CD6B0A056F31}" dt="2024-05-28T13:26:35.917" v="873"/>
          <ac:spMkLst>
            <pc:docMk/>
            <pc:sldMk cId="1519838230" sldId="476"/>
            <ac:spMk id="124" creationId="{40E371ED-9E2A-384B-6C91-7C23EF597500}"/>
          </ac:spMkLst>
        </pc:spChg>
        <pc:grpChg chg="add 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2" creationId="{D31A78E2-6FA4-934F-C2B4-B1507D18A180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5" creationId="{70B01512-7847-EE1A-AE74-43D0B925461C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6" creationId="{319D687A-8B83-B26A-7269-54CF6794179A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7" creationId="{5262A385-C336-9276-35C6-0E478F4273DB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8" creationId="{5400EA42-1FF1-0C06-F8AA-B780D4CE2A3A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9" creationId="{114C5BDE-136E-7177-2A42-7B9506874F61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10" creationId="{B691C1DE-33E5-EA3E-586C-A67BFAC3608B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55" creationId="{B2FC016B-42E7-24F4-8B90-D1E702FF609B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61" creationId="{9027BBC0-818D-DC10-F49E-14ACDC837E45}"/>
          </ac:grpSpMkLst>
        </pc:grpChg>
        <pc:grpChg chg="mod">
          <ac:chgData name="Hannah Lewis" userId="ec7f32bc-6f8d-49d4-813c-f1068aa6397c" providerId="ADAL" clId="{96BD57F2-B2C5-4F68-8496-CD6B0A056F31}" dt="2024-05-28T13:26:35.917" v="873"/>
          <ac:grpSpMkLst>
            <pc:docMk/>
            <pc:sldMk cId="1519838230" sldId="476"/>
            <ac:grpSpMk id="62" creationId="{B011A15D-DF0B-9A6A-65D4-84657514C9E9}"/>
          </ac:grpSpMkLst>
        </pc:grpChg>
      </pc:sldChg>
      <pc:sldChg chg="addSp modSp new del mod">
        <pc:chgData name="Hannah Lewis" userId="ec7f32bc-6f8d-49d4-813c-f1068aa6397c" providerId="ADAL" clId="{96BD57F2-B2C5-4F68-8496-CD6B0A056F31}" dt="2024-05-28T13:41:06.013" v="953" actId="47"/>
        <pc:sldMkLst>
          <pc:docMk/>
          <pc:sldMk cId="3384066416" sldId="476"/>
        </pc:sldMkLst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2" creationId="{600F80FC-0854-C454-7C74-E4541FB20F91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9" creationId="{C326A3BB-0E72-ACCF-026E-AA09C3ED7CA8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0" creationId="{2F444E11-9ECF-C390-59E7-64D0A0E66084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1" creationId="{B9998BAD-C61D-C39C-E090-303E5AD3CD69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2" creationId="{F897DEC4-AF7E-8F84-FEA8-42A22877238B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3" creationId="{A857E7DA-AA0D-A971-5C9E-813216ABBC18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4" creationId="{5F77EC4B-BE49-7F65-D517-F4826C414871}"/>
          </ac:spMkLst>
        </pc:spChg>
        <pc:spChg chg="add mod">
          <ac:chgData name="Hannah Lewis" userId="ec7f32bc-6f8d-49d4-813c-f1068aa6397c" providerId="ADAL" clId="{96BD57F2-B2C5-4F68-8496-CD6B0A056F31}" dt="2024-05-28T13:38:34.420" v="900" actId="404"/>
          <ac:spMkLst>
            <pc:docMk/>
            <pc:sldMk cId="3384066416" sldId="476"/>
            <ac:spMk id="15" creationId="{0217CDD3-7ACE-677B-AA6B-A971E364623E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16" creationId="{47688662-653A-129F-B170-5E38CC8B3790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3" creationId="{4B92BC1A-86C4-AEE3-9F8A-676AAF4C27BA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4" creationId="{EAF950A6-4905-B57D-544A-345E04EEDF04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5" creationId="{7275C070-3E3E-2908-5097-A99CC428FEBC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6" creationId="{CD8D19ED-D92B-F7ED-11D7-721A509C5674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7" creationId="{CEB07644-F525-3233-278B-ED2B64DE16EC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8" creationId="{D9B2799A-F4F6-EAEA-8046-563B8341FDCE}"/>
          </ac:spMkLst>
        </pc:spChg>
        <pc:spChg chg="add mod">
          <ac:chgData name="Hannah Lewis" userId="ec7f32bc-6f8d-49d4-813c-f1068aa6397c" providerId="ADAL" clId="{96BD57F2-B2C5-4F68-8496-CD6B0A056F31}" dt="2024-05-28T13:40:00.516" v="935" actId="1076"/>
          <ac:spMkLst>
            <pc:docMk/>
            <pc:sldMk cId="3384066416" sldId="476"/>
            <ac:spMk id="29" creationId="{6A7C76BC-F4EF-9543-B218-D6F2F5DBC0AF}"/>
          </ac:spMkLst>
        </pc:spChg>
        <pc:grpChg chg="add mod">
          <ac:chgData name="Hannah Lewis" userId="ec7f32bc-6f8d-49d4-813c-f1068aa6397c" providerId="ADAL" clId="{96BD57F2-B2C5-4F68-8496-CD6B0A056F31}" dt="2024-05-28T13:38:44.214" v="902" actId="207"/>
          <ac:grpSpMkLst>
            <pc:docMk/>
            <pc:sldMk cId="3384066416" sldId="476"/>
            <ac:grpSpMk id="3" creationId="{E548E4BE-9447-C47F-66B0-17ED02D31AF7}"/>
          </ac:grpSpMkLst>
        </pc:grpChg>
        <pc:grpChg chg="add mod">
          <ac:chgData name="Hannah Lewis" userId="ec7f32bc-6f8d-49d4-813c-f1068aa6397c" providerId="ADAL" clId="{96BD57F2-B2C5-4F68-8496-CD6B0A056F31}" dt="2024-05-28T13:40:00.516" v="935" actId="1076"/>
          <ac:grpSpMkLst>
            <pc:docMk/>
            <pc:sldMk cId="3384066416" sldId="476"/>
            <ac:grpSpMk id="17" creationId="{64D9E4C9-5C64-DA10-825A-D8F80ED77C49}"/>
          </ac:grpSpMkLst>
        </pc:grpChg>
        <pc:picChg chg="mod">
          <ac:chgData name="Hannah Lewis" userId="ec7f32bc-6f8d-49d4-813c-f1068aa6397c" providerId="ADAL" clId="{96BD57F2-B2C5-4F68-8496-CD6B0A056F31}" dt="2024-05-28T13:38:46.522" v="903" actId="207"/>
          <ac:picMkLst>
            <pc:docMk/>
            <pc:sldMk cId="3384066416" sldId="476"/>
            <ac:picMk id="4" creationId="{E08DE4E2-D0EC-3F98-8A79-621E9A1F731F}"/>
          </ac:picMkLst>
        </pc:picChg>
        <pc:picChg chg="mod">
          <ac:chgData name="Hannah Lewis" userId="ec7f32bc-6f8d-49d4-813c-f1068aa6397c" providerId="ADAL" clId="{96BD57F2-B2C5-4F68-8496-CD6B0A056F31}" dt="2024-05-28T13:38:44.214" v="902" actId="207"/>
          <ac:picMkLst>
            <pc:docMk/>
            <pc:sldMk cId="3384066416" sldId="476"/>
            <ac:picMk id="5" creationId="{2860109D-443A-B25C-2523-4F19D50624B1}"/>
          </ac:picMkLst>
        </pc:picChg>
        <pc:picChg chg="mod">
          <ac:chgData name="Hannah Lewis" userId="ec7f32bc-6f8d-49d4-813c-f1068aa6397c" providerId="ADAL" clId="{96BD57F2-B2C5-4F68-8496-CD6B0A056F31}" dt="2024-05-28T13:38:44.214" v="902" actId="207"/>
          <ac:picMkLst>
            <pc:docMk/>
            <pc:sldMk cId="3384066416" sldId="476"/>
            <ac:picMk id="6" creationId="{0956E0EF-244B-2646-A22E-13E936AA6FBE}"/>
          </ac:picMkLst>
        </pc:picChg>
        <pc:picChg chg="mod">
          <ac:chgData name="Hannah Lewis" userId="ec7f32bc-6f8d-49d4-813c-f1068aa6397c" providerId="ADAL" clId="{96BD57F2-B2C5-4F68-8496-CD6B0A056F31}" dt="2024-05-28T13:38:44.214" v="902" actId="207"/>
          <ac:picMkLst>
            <pc:docMk/>
            <pc:sldMk cId="3384066416" sldId="476"/>
            <ac:picMk id="7" creationId="{9491FAA8-E9E1-FB03-7A6E-5C8A3E966B7E}"/>
          </ac:picMkLst>
        </pc:picChg>
        <pc:picChg chg="mod">
          <ac:chgData name="Hannah Lewis" userId="ec7f32bc-6f8d-49d4-813c-f1068aa6397c" providerId="ADAL" clId="{96BD57F2-B2C5-4F68-8496-CD6B0A056F31}" dt="2024-05-28T13:38:44.214" v="902" actId="207"/>
          <ac:picMkLst>
            <pc:docMk/>
            <pc:sldMk cId="3384066416" sldId="476"/>
            <ac:picMk id="8" creationId="{990575DC-C5D1-B239-4CBE-11D0B984184C}"/>
          </ac:picMkLst>
        </pc:picChg>
        <pc:picChg chg="mod">
          <ac:chgData name="Hannah Lewis" userId="ec7f32bc-6f8d-49d4-813c-f1068aa6397c" providerId="ADAL" clId="{96BD57F2-B2C5-4F68-8496-CD6B0A056F31}" dt="2024-05-28T13:39:58.634" v="934"/>
          <ac:picMkLst>
            <pc:docMk/>
            <pc:sldMk cId="3384066416" sldId="476"/>
            <ac:picMk id="18" creationId="{A98B760F-9F0B-9167-B2E2-8ADAA27F6CB4}"/>
          </ac:picMkLst>
        </pc:picChg>
        <pc:picChg chg="mod">
          <ac:chgData name="Hannah Lewis" userId="ec7f32bc-6f8d-49d4-813c-f1068aa6397c" providerId="ADAL" clId="{96BD57F2-B2C5-4F68-8496-CD6B0A056F31}" dt="2024-05-28T13:39:58.634" v="934"/>
          <ac:picMkLst>
            <pc:docMk/>
            <pc:sldMk cId="3384066416" sldId="476"/>
            <ac:picMk id="19" creationId="{95FF1DA4-6777-C458-304D-37774FE09CF2}"/>
          </ac:picMkLst>
        </pc:picChg>
        <pc:picChg chg="mod">
          <ac:chgData name="Hannah Lewis" userId="ec7f32bc-6f8d-49d4-813c-f1068aa6397c" providerId="ADAL" clId="{96BD57F2-B2C5-4F68-8496-CD6B0A056F31}" dt="2024-05-28T13:39:58.634" v="934"/>
          <ac:picMkLst>
            <pc:docMk/>
            <pc:sldMk cId="3384066416" sldId="476"/>
            <ac:picMk id="20" creationId="{9A255ABB-C339-CF66-577C-E1B404AD3C77}"/>
          </ac:picMkLst>
        </pc:picChg>
        <pc:picChg chg="mod">
          <ac:chgData name="Hannah Lewis" userId="ec7f32bc-6f8d-49d4-813c-f1068aa6397c" providerId="ADAL" clId="{96BD57F2-B2C5-4F68-8496-CD6B0A056F31}" dt="2024-05-28T13:39:58.634" v="934"/>
          <ac:picMkLst>
            <pc:docMk/>
            <pc:sldMk cId="3384066416" sldId="476"/>
            <ac:picMk id="21" creationId="{7257AC3B-E5A2-C5B7-CA1C-116E5AEFD3CC}"/>
          </ac:picMkLst>
        </pc:picChg>
        <pc:picChg chg="mod">
          <ac:chgData name="Hannah Lewis" userId="ec7f32bc-6f8d-49d4-813c-f1068aa6397c" providerId="ADAL" clId="{96BD57F2-B2C5-4F68-8496-CD6B0A056F31}" dt="2024-05-28T13:39:58.634" v="934"/>
          <ac:picMkLst>
            <pc:docMk/>
            <pc:sldMk cId="3384066416" sldId="476"/>
            <ac:picMk id="22" creationId="{E5582F69-C51B-94C2-F7EB-F3ADB946CE5E}"/>
          </ac:picMkLst>
        </pc:picChg>
      </pc:sldChg>
      <pc:sldChg chg="addSp modSp new del mod modAnim">
        <pc:chgData name="Hannah Lewis" userId="ec7f32bc-6f8d-49d4-813c-f1068aa6397c" providerId="ADAL" clId="{96BD57F2-B2C5-4F68-8496-CD6B0A056F31}" dt="2024-05-28T13:50:07.497" v="993" actId="47"/>
        <pc:sldMkLst>
          <pc:docMk/>
          <pc:sldMk cId="3323685142" sldId="477"/>
        </pc:sldMkLst>
        <pc:spChg chg="add mod">
          <ac:chgData name="Hannah Lewis" userId="ec7f32bc-6f8d-49d4-813c-f1068aa6397c" providerId="ADAL" clId="{96BD57F2-B2C5-4F68-8496-CD6B0A056F31}" dt="2024-05-28T13:48:55.967" v="978" actId="1076"/>
          <ac:spMkLst>
            <pc:docMk/>
            <pc:sldMk cId="3323685142" sldId="477"/>
            <ac:spMk id="4" creationId="{3E4616B1-B0E3-F1FE-78CC-C8B34C01F73E}"/>
          </ac:spMkLst>
        </pc:spChg>
        <pc:spChg chg="add mod">
          <ac:chgData name="Hannah Lewis" userId="ec7f32bc-6f8d-49d4-813c-f1068aa6397c" providerId="ADAL" clId="{96BD57F2-B2C5-4F68-8496-CD6B0A056F31}" dt="2024-05-28T13:48:55.967" v="978" actId="1076"/>
          <ac:spMkLst>
            <pc:docMk/>
            <pc:sldMk cId="3323685142" sldId="477"/>
            <ac:spMk id="5" creationId="{BEF28D76-6AEF-BDF2-2792-56F32EDBF1B1}"/>
          </ac:spMkLst>
        </pc:spChg>
        <pc:spChg chg="add mod">
          <ac:chgData name="Hannah Lewis" userId="ec7f32bc-6f8d-49d4-813c-f1068aa6397c" providerId="ADAL" clId="{96BD57F2-B2C5-4F68-8496-CD6B0A056F31}" dt="2024-05-28T13:48:55.967" v="978" actId="1076"/>
          <ac:spMkLst>
            <pc:docMk/>
            <pc:sldMk cId="3323685142" sldId="477"/>
            <ac:spMk id="6" creationId="{4F7AD51D-7BA4-F7BB-9C7C-DD55D1685AAD}"/>
          </ac:spMkLst>
        </pc:spChg>
        <pc:spChg chg="add mod">
          <ac:chgData name="Hannah Lewis" userId="ec7f32bc-6f8d-49d4-813c-f1068aa6397c" providerId="ADAL" clId="{96BD57F2-B2C5-4F68-8496-CD6B0A056F31}" dt="2024-05-28T13:48:55.967" v="978" actId="1076"/>
          <ac:spMkLst>
            <pc:docMk/>
            <pc:sldMk cId="3323685142" sldId="477"/>
            <ac:spMk id="8" creationId="{CA9F37D5-89D7-0E79-73A6-05FED6F04AD3}"/>
          </ac:spMkLst>
        </pc:spChg>
        <pc:spChg chg="add mod">
          <ac:chgData name="Hannah Lewis" userId="ec7f32bc-6f8d-49d4-813c-f1068aa6397c" providerId="ADAL" clId="{96BD57F2-B2C5-4F68-8496-CD6B0A056F31}" dt="2024-05-28T13:48:55.967" v="978" actId="1076"/>
          <ac:spMkLst>
            <pc:docMk/>
            <pc:sldMk cId="3323685142" sldId="477"/>
            <ac:spMk id="10" creationId="{1AF34441-1733-078E-481E-197C328D1D48}"/>
          </ac:spMkLst>
        </pc:spChg>
        <pc:picChg chg="add mod">
          <ac:chgData name="Hannah Lewis" userId="ec7f32bc-6f8d-49d4-813c-f1068aa6397c" providerId="ADAL" clId="{96BD57F2-B2C5-4F68-8496-CD6B0A056F31}" dt="2024-05-28T13:48:55.967" v="978" actId="1076"/>
          <ac:picMkLst>
            <pc:docMk/>
            <pc:sldMk cId="3323685142" sldId="477"/>
            <ac:picMk id="2" creationId="{F562A8F5-D759-8522-C72E-34E7D2D220F0}"/>
          </ac:picMkLst>
        </pc:picChg>
        <pc:cxnChg chg="add mod">
          <ac:chgData name="Hannah Lewis" userId="ec7f32bc-6f8d-49d4-813c-f1068aa6397c" providerId="ADAL" clId="{96BD57F2-B2C5-4F68-8496-CD6B0A056F31}" dt="2024-05-28T13:48:55.967" v="978" actId="1076"/>
          <ac:cxnSpMkLst>
            <pc:docMk/>
            <pc:sldMk cId="3323685142" sldId="477"/>
            <ac:cxnSpMk id="3" creationId="{7CDFA7F5-3644-0090-F2DE-4E234B3705FE}"/>
          </ac:cxnSpMkLst>
        </pc:cxnChg>
        <pc:cxnChg chg="add mod">
          <ac:chgData name="Hannah Lewis" userId="ec7f32bc-6f8d-49d4-813c-f1068aa6397c" providerId="ADAL" clId="{96BD57F2-B2C5-4F68-8496-CD6B0A056F31}" dt="2024-05-28T13:48:55.967" v="978" actId="1076"/>
          <ac:cxnSpMkLst>
            <pc:docMk/>
            <pc:sldMk cId="3323685142" sldId="477"/>
            <ac:cxnSpMk id="7" creationId="{6B7C4F78-BBBB-C8C5-97A3-8C0FB151F6F5}"/>
          </ac:cxnSpMkLst>
        </pc:cxnChg>
        <pc:cxnChg chg="add mod">
          <ac:chgData name="Hannah Lewis" userId="ec7f32bc-6f8d-49d4-813c-f1068aa6397c" providerId="ADAL" clId="{96BD57F2-B2C5-4F68-8496-CD6B0A056F31}" dt="2024-05-28T13:48:55.967" v="978" actId="1076"/>
          <ac:cxnSpMkLst>
            <pc:docMk/>
            <pc:sldMk cId="3323685142" sldId="477"/>
            <ac:cxnSpMk id="9" creationId="{C51B33FD-99E9-907A-AB75-6E9E612A5536}"/>
          </ac:cxnSpMkLst>
        </pc:cxnChg>
      </pc:sldChg>
      <pc:sldChg chg="addSp modSp new del modAnim">
        <pc:chgData name="Hannah Lewis" userId="ec7f32bc-6f8d-49d4-813c-f1068aa6397c" providerId="ADAL" clId="{96BD57F2-B2C5-4F68-8496-CD6B0A056F31}" dt="2024-05-28T13:30:08.562" v="885" actId="47"/>
        <pc:sldMkLst>
          <pc:docMk/>
          <pc:sldMk cId="4194995987" sldId="477"/>
        </pc:sldMkLst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" creationId="{722F5F9E-F4A0-A50F-D9AD-9F73D9C57C3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" creationId="{222F86A6-3BDE-2D70-78AC-C63A4C13FDF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" creationId="{F5792456-843B-5574-240E-B61A4C63E90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" creationId="{EC68F9E1-E8C7-A6E9-3ED8-0DFCE085265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3" creationId="{6FEC3FA1-930D-DC90-44F0-06E42ED755A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4" creationId="{38E7F091-8A3D-8451-D592-2DB513D5C1C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5" creationId="{00EDF2C0-690E-8014-29E7-2931AA9ECB1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6" creationId="{196BAFD5-5420-41C5-972B-47520B2F1C5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7" creationId="{F88C9E82-13B4-6C3D-2525-10FBBE9C36E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8" creationId="{6536DEE6-B409-CE13-B601-48B92F94F10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9" creationId="{477E9D02-BB81-FB2A-43CD-AD8B2E90726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0" creationId="{30717CEE-41BB-3BB7-D958-D517C9E5F19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1" creationId="{F730BCFE-CFD1-36DF-77A6-63D962F2911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2" creationId="{AC2C71EE-597F-F071-B42B-A4E794E8E3F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3" creationId="{5F2C9508-E5E9-F789-5332-E5B50EE78DF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4" creationId="{364A8466-1181-DF8C-EF15-33D48CCD8E7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5" creationId="{1F1555C3-A6B0-A28F-0CB3-DB5F387452B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6" creationId="{54D3D2BC-3327-4B10-2FC5-29A5F49D24A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7" creationId="{A6FC7F5B-ADD0-E48F-628B-4F951355306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8" creationId="{ADAD11A9-DA13-9E9A-79F0-5B302930A10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29" creationId="{2C10422A-4092-9C10-4522-C8A30FF1664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0" creationId="{85F6A908-6E59-24A3-959C-32A9E6FC4C0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1" creationId="{22B6F6CD-4FF3-C720-1544-D7E5169017B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2" creationId="{A22629D8-3265-1EAF-5D22-E47A239EE2B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3" creationId="{DFA0E8EA-FD25-E12F-7EAC-2992E298123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4" creationId="{E6F04226-1DA4-2DED-2845-7FBC4C53FC7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5" creationId="{EF334255-DE32-D19F-1ABD-6A3BF0B3D88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6" creationId="{8D3722C7-EB5C-C7F5-5E0F-174440678D5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7" creationId="{651395C4-52CD-B5B0-745F-22124ECB428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8" creationId="{7F8556CC-C902-28FF-92DE-3968A854BBAF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39" creationId="{DE94321A-CC11-2865-9311-7B90B64EAB0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0" creationId="{AB1A3FF5-0AE4-3981-AFFF-30A49461232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1" creationId="{2A6BB45F-F9C6-D36B-E411-9C8F9411AA7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2" creationId="{51DFBA8D-FF90-2A4D-B934-18611303276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3" creationId="{0E28396D-9AD4-A95E-B977-32BC2A01FA1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4" creationId="{2B8C2722-2728-C433-A591-CD93DE2C593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5" creationId="{7C804D38-14A1-B8DE-4DBF-6D1235F6232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6" creationId="{BD10CFD5-A9F4-B6EE-2EB4-EDD686EAE74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7" creationId="{560FE3AA-192C-175E-52BB-1138DCC8EEE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8" creationId="{776390E6-40AE-CF0A-F921-C17C735D458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49" creationId="{89FE85CC-14D3-B5C6-1E3B-D7716020B52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0" creationId="{6A9887B5-ABC8-27DA-6C48-AC3F181E46E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1" creationId="{3A5F0000-A44B-B55C-65A0-FC5EFAC992D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2" creationId="{0B23A6F3-70A3-2213-B6BF-FC5571BB301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3" creationId="{06A6D6F2-5C35-178A-D4AE-C4207D344E8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4" creationId="{022B1F91-8D08-B68D-0544-1839E1F7E19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6" creationId="{1797D630-A25F-B67D-682B-12D950CA40B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7" creationId="{4F9ED7FF-86F2-9FE7-F251-3FE1794073C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8" creationId="{C18A8061-E3B9-852D-1442-02D2D012CD8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59" creationId="{40EDF4B8-AAB7-F4D8-C440-2BF492E67EE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0" creationId="{64AE1005-0822-5677-99B3-92B3568AF42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3" creationId="{86AE23CA-94D5-AA7A-31FD-7F05BB45F1C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4" creationId="{89929D6E-28FC-2332-5B8C-1387CA8D443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5" creationId="{773C1FA3-E263-DECD-20A7-6FCF84B64F7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6" creationId="{1916CB19-BA9D-644D-B115-438A219AFE9F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7" creationId="{7BA6A477-59BB-A878-D43C-19D9DDF420A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8" creationId="{327EAA3A-56A6-1959-95DA-96FA4C572B0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69" creationId="{E58B7DAB-5DA9-62B3-2F68-9B9D682C1CF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0" creationId="{FDF36D75-5129-BE63-C8B4-DA4CEF4FAF1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1" creationId="{992A2EB9-4BA5-5D31-F490-1AC77A0C43C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2" creationId="{91C7D3CC-4E22-57C0-4B1B-BA8B28E55DDD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3" creationId="{F8782F80-F99F-930D-B613-99AE850ECCD0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4" creationId="{26E2F235-31F1-3F04-F283-E588D53B7E1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5" creationId="{61E4993A-26CB-2B69-BDAE-D69F7ADE53D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6" creationId="{F5544D7C-A73C-1C92-D877-5728662EC8E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7" creationId="{B8677DD1-DCE6-6BA9-415D-342A21970B9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8" creationId="{8A4F2AB7-068A-0F67-D3ED-46E6C1D3D24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79" creationId="{09040ECC-CE6F-DA66-E9BC-916825C16CA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0" creationId="{E8E5E6AB-F9EE-3516-22C9-EE319FEF98C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1" creationId="{221F523A-DFB7-144C-47B4-7D5835F4473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2" creationId="{F89B7F75-ED46-B25D-AE53-B04973F22F53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3" creationId="{15392167-AE25-4EE5-CCD8-3DE1A7B1A03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4" creationId="{8E1410E6-4B3E-E07C-4CD3-3B0049D4407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5" creationId="{A022A5D4-F751-EF69-2A5F-055E1BB03078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6" creationId="{1F98D0B9-73E8-D21A-3866-16648DA95B6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7" creationId="{4885AC6D-DEEB-F07D-E602-53C9DD0C629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8" creationId="{71F66CF6-F78E-2056-181E-D6EAEB78C61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89" creationId="{A8BDECB5-BD33-C0DA-FB58-EE133491F911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0" creationId="{D3BEECD4-BCC2-7E0D-00D6-77D687A17990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1" creationId="{A949EE38-385F-4FD5-B14A-6B3C4FD3256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2" creationId="{87BE93E0-94D0-0055-2531-1D0C70A2590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3" creationId="{7BD02B08-58E5-FDE1-07CE-3EE53BC2436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4" creationId="{6B3DFF59-046E-F156-8673-A2D454E90FC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5" creationId="{5C7A2B5E-6241-B525-7D32-D39B3B21273F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6" creationId="{F57DC5B5-D627-80AC-58E8-D40E01FA12A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7" creationId="{71518D23-CD38-D7C4-04B5-137B6072249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8" creationId="{DCC0CFC3-1FAF-F9AD-9807-C058752112A0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99" creationId="{F29D9939-FB9E-4A6C-75E4-64547B653D4C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0" creationId="{AD8C5696-CCAB-01C4-3295-60CADC4C57B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1" creationId="{EE8EFD9F-0C39-D3FD-AF38-B6F172FEEC6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2" creationId="{3CC851D8-332E-46A0-8394-FC78CEDAB952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3" creationId="{5373255B-C9FD-25E7-A091-CFB386B15C6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4" creationId="{B06445C1-3FB9-AD2D-FA36-9CABBC19A24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5" creationId="{32B54D20-ACF7-930F-0552-251012126ADB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6" creationId="{58B3606F-C5A2-8C36-6497-872F4CFF0D26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7" creationId="{A7DC92D3-105F-26C9-3618-4F19BC07C52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8" creationId="{31D0FDA7-6E54-EF9E-C400-B8B2F94306C0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09" creationId="{FBBD594D-64EB-B387-9B70-A3E80D226E1E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0" creationId="{DBA25FAC-1F9A-D4AA-1E46-BAEE25705AB4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1" creationId="{8ED429A8-34C7-C29E-8F66-81EDFECD330F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2" creationId="{CF0E0E49-94A7-B181-36D0-19E720977C5A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3" creationId="{DB47A4AF-E0C6-203D-B271-F04DA1CC02D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4" creationId="{99527C1A-0BEB-4B0A-F080-5FC20F220027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5" creationId="{4A5A0E30-44D9-C4E9-20F8-2B9E83D03F65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6" creationId="{583D5956-5E74-F5F1-A9B9-B977AB2F13B9}"/>
          </ac:spMkLst>
        </pc:spChg>
        <pc:spChg chg="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7" creationId="{E477E81A-FDBD-1E1A-2B0E-94D3911D227F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8" creationId="{D5BC0D06-15DF-B7C2-48F5-5AE8E00A3963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19" creationId="{5540CD16-2E83-E370-0041-19C7F9670E1E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0" creationId="{28E7C3D1-E768-D7EF-B3BD-B0A4B4F98621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1" creationId="{D38B9B1D-2FD8-B6F1-ABBC-EF706B06DB44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2" creationId="{24104722-422C-7608-0EE1-91F40AF339ED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3" creationId="{495632B1-7253-FF1F-079E-4C710622F6CE}"/>
          </ac:spMkLst>
        </pc:spChg>
        <pc:spChg chg="add mod">
          <ac:chgData name="Hannah Lewis" userId="ec7f32bc-6f8d-49d4-813c-f1068aa6397c" providerId="ADAL" clId="{96BD57F2-B2C5-4F68-8496-CD6B0A056F31}" dt="2024-05-28T13:26:48.067" v="875"/>
          <ac:spMkLst>
            <pc:docMk/>
            <pc:sldMk cId="4194995987" sldId="477"/>
            <ac:spMk id="124" creationId="{AFA5A059-CEB9-820A-8B4F-06DD64E314EF}"/>
          </ac:spMkLst>
        </pc:spChg>
        <pc:grpChg chg="add 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2" creationId="{5482C730-7DDB-DEFC-6C85-C7E7F691028C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5" creationId="{2ED0CB62-E9F8-03E3-B212-81AEE81239F9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6" creationId="{DA8E2371-CFDB-3E66-D864-316751E6A917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7" creationId="{315AF542-6225-0602-2B13-839BBC4759D1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8" creationId="{17D72858-C264-073E-6BF5-75B3A451A650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9" creationId="{F19F3E87-9A5E-B1A5-37C7-1B4E603245BD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10" creationId="{9905BF8B-7A49-D397-167D-D3B039A05D0F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55" creationId="{A872DF3C-0052-086B-5C7B-2FDB9886B2E4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61" creationId="{8249F821-2FF0-FA0E-D5B1-B8FA81013030}"/>
          </ac:grpSpMkLst>
        </pc:grpChg>
        <pc:grpChg chg="mod">
          <ac:chgData name="Hannah Lewis" userId="ec7f32bc-6f8d-49d4-813c-f1068aa6397c" providerId="ADAL" clId="{96BD57F2-B2C5-4F68-8496-CD6B0A056F31}" dt="2024-05-28T13:26:48.067" v="875"/>
          <ac:grpSpMkLst>
            <pc:docMk/>
            <pc:sldMk cId="4194995987" sldId="477"/>
            <ac:grpSpMk id="62" creationId="{D626DBC3-AFB8-74E6-80FA-56BEC60E6719}"/>
          </ac:grpSpMkLst>
        </pc:grpChg>
      </pc:sldChg>
      <pc:sldChg chg="del">
        <pc:chgData name="Hannah Lewis" userId="ec7f32bc-6f8d-49d4-813c-f1068aa6397c" providerId="ADAL" clId="{96BD57F2-B2C5-4F68-8496-CD6B0A056F31}" dt="2024-05-28T12:10:44.787" v="4" actId="47"/>
        <pc:sldMkLst>
          <pc:docMk/>
          <pc:sldMk cId="556001754" sldId="479"/>
        </pc:sldMkLst>
      </pc:sldChg>
      <pc:sldChg chg="del">
        <pc:chgData name="Hannah Lewis" userId="ec7f32bc-6f8d-49d4-813c-f1068aa6397c" providerId="ADAL" clId="{96BD57F2-B2C5-4F68-8496-CD6B0A056F31}" dt="2024-05-28T12:10:44.189" v="3" actId="47"/>
        <pc:sldMkLst>
          <pc:docMk/>
          <pc:sldMk cId="783150518" sldId="483"/>
        </pc:sldMkLst>
      </pc:sldChg>
      <pc:sldChg chg="del">
        <pc:chgData name="Hannah Lewis" userId="ec7f32bc-6f8d-49d4-813c-f1068aa6397c" providerId="ADAL" clId="{96BD57F2-B2C5-4F68-8496-CD6B0A056F31}" dt="2024-05-28T12:10:43.052" v="1" actId="47"/>
        <pc:sldMkLst>
          <pc:docMk/>
          <pc:sldMk cId="3937675899" sldId="493"/>
        </pc:sldMkLst>
      </pc:sldChg>
      <pc:sldChg chg="del">
        <pc:chgData name="Hannah Lewis" userId="ec7f32bc-6f8d-49d4-813c-f1068aa6397c" providerId="ADAL" clId="{96BD57F2-B2C5-4F68-8496-CD6B0A056F31}" dt="2024-05-28T12:10:42.016" v="0" actId="47"/>
        <pc:sldMkLst>
          <pc:docMk/>
          <pc:sldMk cId="1507099787" sldId="500"/>
        </pc:sldMkLst>
      </pc:sldChg>
      <pc:sldChg chg="del">
        <pc:chgData name="Hannah Lewis" userId="ec7f32bc-6f8d-49d4-813c-f1068aa6397c" providerId="ADAL" clId="{96BD57F2-B2C5-4F68-8496-CD6B0A056F31}" dt="2024-05-28T12:10:43.666" v="2" actId="47"/>
        <pc:sldMkLst>
          <pc:docMk/>
          <pc:sldMk cId="1596751831" sldId="516"/>
        </pc:sldMkLst>
      </pc:sldChg>
      <pc:sldMasterChg chg="addSp delSp modSp mod modSldLayout">
        <pc:chgData name="Hannah Lewis" userId="ec7f32bc-6f8d-49d4-813c-f1068aa6397c" providerId="ADAL" clId="{96BD57F2-B2C5-4F68-8496-CD6B0A056F31}" dt="2024-05-28T12:13:10.149" v="34" actId="1076"/>
        <pc:sldMasterMkLst>
          <pc:docMk/>
          <pc:sldMasterMk cId="2943083038" sldId="2147483664"/>
        </pc:sldMasterMkLst>
        <pc:spChg chg="add mod">
          <ac:chgData name="Hannah Lewis" userId="ec7f32bc-6f8d-49d4-813c-f1068aa6397c" providerId="ADAL" clId="{96BD57F2-B2C5-4F68-8496-CD6B0A056F31}" dt="2024-05-28T12:11:27.439" v="14"/>
          <ac:spMkLst>
            <pc:docMk/>
            <pc:sldMasterMk cId="2943083038" sldId="2147483664"/>
            <ac:spMk id="2" creationId="{936C96A7-B656-B008-1690-5A76FC81A41E}"/>
          </ac:spMkLst>
        </pc:spChg>
        <pc:spChg chg="add mod">
          <ac:chgData name="Hannah Lewis" userId="ec7f32bc-6f8d-49d4-813c-f1068aa6397c" providerId="ADAL" clId="{96BD57F2-B2C5-4F68-8496-CD6B0A056F31}" dt="2024-05-28T12:13:10.149" v="34" actId="1076"/>
          <ac:spMkLst>
            <pc:docMk/>
            <pc:sldMasterMk cId="2943083038" sldId="2147483664"/>
            <ac:spMk id="3" creationId="{5DA7E4AB-284A-9FAD-5D81-D3947C793E48}"/>
          </ac:spMkLst>
        </pc:spChg>
        <pc:spChg chg="del">
          <ac:chgData name="Hannah Lewis" userId="ec7f32bc-6f8d-49d4-813c-f1068aa6397c" providerId="ADAL" clId="{96BD57F2-B2C5-4F68-8496-CD6B0A056F31}" dt="2024-05-28T12:11:19.593" v="13" actId="478"/>
          <ac:spMkLst>
            <pc:docMk/>
            <pc:sldMasterMk cId="2943083038" sldId="2147483664"/>
            <ac:spMk id="4" creationId="{B4D7CE65-9DD4-68F2-194C-3ADB488CB496}"/>
          </ac:spMkLst>
        </pc:spChg>
        <pc:spChg chg="del">
          <ac:chgData name="Hannah Lewis" userId="ec7f32bc-6f8d-49d4-813c-f1068aa6397c" providerId="ADAL" clId="{96BD57F2-B2C5-4F68-8496-CD6B0A056F31}" dt="2024-05-28T12:11:18.692" v="12" actId="478"/>
          <ac:spMkLst>
            <pc:docMk/>
            <pc:sldMasterMk cId="2943083038" sldId="2147483664"/>
            <ac:spMk id="5" creationId="{043D0BA5-16E9-1F25-1F81-6C94028CBB81}"/>
          </ac:spMkLst>
        </pc:spChg>
        <pc:spChg chg="add mod">
          <ac:chgData name="Hannah Lewis" userId="ec7f32bc-6f8d-49d4-813c-f1068aa6397c" providerId="ADAL" clId="{96BD57F2-B2C5-4F68-8496-CD6B0A056F31}" dt="2024-05-28T12:11:38.157" v="16"/>
          <ac:spMkLst>
            <pc:docMk/>
            <pc:sldMasterMk cId="2943083038" sldId="2147483664"/>
            <ac:spMk id="6" creationId="{6E5CCDD5-B853-2F90-D266-7DD3059A5430}"/>
          </ac:spMkLst>
        </pc:spChg>
        <pc:spChg chg="del">
          <ac:chgData name="Hannah Lewis" userId="ec7f32bc-6f8d-49d4-813c-f1068aa6397c" providerId="ADAL" clId="{96BD57F2-B2C5-4F68-8496-CD6B0A056F31}" dt="2024-05-28T12:11:15.696" v="11" actId="478"/>
          <ac:spMkLst>
            <pc:docMk/>
            <pc:sldMasterMk cId="2943083038" sldId="2147483664"/>
            <ac:spMk id="7" creationId="{87A861E6-1372-43CB-BD5A-76FD71DD5CC2}"/>
          </ac:spMkLst>
        </pc:spChg>
        <pc:spChg chg="add mod">
          <ac:chgData name="Hannah Lewis" userId="ec7f32bc-6f8d-49d4-813c-f1068aa6397c" providerId="ADAL" clId="{96BD57F2-B2C5-4F68-8496-CD6B0A056F31}" dt="2024-05-28T12:11:42.773" v="17"/>
          <ac:spMkLst>
            <pc:docMk/>
            <pc:sldMasterMk cId="2943083038" sldId="2147483664"/>
            <ac:spMk id="8" creationId="{CE0AD36F-9F47-93E7-68DA-9D31B04EC20F}"/>
          </ac:spMkLst>
        </pc:spChg>
        <pc:spChg chg="mod">
          <ac:chgData name="Hannah Lewis" userId="ec7f32bc-6f8d-49d4-813c-f1068aa6397c" providerId="ADAL" clId="{96BD57F2-B2C5-4F68-8496-CD6B0A056F31}" dt="2024-05-28T12:11:54.566" v="18"/>
          <ac:spMkLst>
            <pc:docMk/>
            <pc:sldMasterMk cId="2943083038" sldId="2147483664"/>
            <ac:spMk id="10" creationId="{5DBE3411-C1D7-86A2-0A20-2E651C6D6FF9}"/>
          </ac:spMkLst>
        </pc:spChg>
        <pc:spChg chg="mod">
          <ac:chgData name="Hannah Lewis" userId="ec7f32bc-6f8d-49d4-813c-f1068aa6397c" providerId="ADAL" clId="{96BD57F2-B2C5-4F68-8496-CD6B0A056F31}" dt="2024-05-28T12:11:54.566" v="18"/>
          <ac:spMkLst>
            <pc:docMk/>
            <pc:sldMasterMk cId="2943083038" sldId="2147483664"/>
            <ac:spMk id="11" creationId="{D8B8BE7F-5AB1-2D98-875E-543856FE6B4A}"/>
          </ac:spMkLst>
        </pc:spChg>
        <pc:grpChg chg="add mod">
          <ac:chgData name="Hannah Lewis" userId="ec7f32bc-6f8d-49d4-813c-f1068aa6397c" providerId="ADAL" clId="{96BD57F2-B2C5-4F68-8496-CD6B0A056F31}" dt="2024-05-28T12:11:54.566" v="18"/>
          <ac:grpSpMkLst>
            <pc:docMk/>
            <pc:sldMasterMk cId="2943083038" sldId="2147483664"/>
            <ac:grpSpMk id="9" creationId="{5BE6A53E-99FE-A687-A6B5-360D0D4A5C39}"/>
          </ac:grpSpMkLst>
        </pc:grpChg>
        <pc:picChg chg="add mod">
          <ac:chgData name="Hannah Lewis" userId="ec7f32bc-6f8d-49d4-813c-f1068aa6397c" providerId="ADAL" clId="{96BD57F2-B2C5-4F68-8496-CD6B0A056F31}" dt="2024-05-28T12:11:54.566" v="18"/>
          <ac:picMkLst>
            <pc:docMk/>
            <pc:sldMasterMk cId="2943083038" sldId="2147483664"/>
            <ac:picMk id="12" creationId="{83D9C042-77C2-0EB6-F1E0-1B462CE63F93}"/>
          </ac:picMkLst>
        </pc:picChg>
        <pc:sldLayoutChg chg="delSp mod">
          <pc:chgData name="Hannah Lewis" userId="ec7f32bc-6f8d-49d4-813c-f1068aa6397c" providerId="ADAL" clId="{96BD57F2-B2C5-4F68-8496-CD6B0A056F31}" dt="2024-05-28T12:11:08.160" v="10" actId="478"/>
          <pc:sldLayoutMkLst>
            <pc:docMk/>
            <pc:sldMasterMk cId="2943083038" sldId="2147483664"/>
            <pc:sldLayoutMk cId="3538964411" sldId="2147483648"/>
          </pc:sldLayoutMkLst>
          <pc:spChg chg="del">
            <ac:chgData name="Hannah Lewis" userId="ec7f32bc-6f8d-49d4-813c-f1068aa6397c" providerId="ADAL" clId="{96BD57F2-B2C5-4F68-8496-CD6B0A056F31}" dt="2024-05-28T12:11:08.160" v="10" actId="478"/>
            <ac:spMkLst>
              <pc:docMk/>
              <pc:sldMasterMk cId="2943083038" sldId="2147483664"/>
              <pc:sldLayoutMk cId="3538964411" sldId="2147483648"/>
              <ac:spMk id="6" creationId="{333A7B9E-DC17-43CF-8093-3192937D4031}"/>
            </ac:spMkLst>
          </pc:spChg>
          <pc:spChg chg="del">
            <ac:chgData name="Hannah Lewis" userId="ec7f32bc-6f8d-49d4-813c-f1068aa6397c" providerId="ADAL" clId="{96BD57F2-B2C5-4F68-8496-CD6B0A056F31}" dt="2024-05-28T12:11:03.209" v="6" actId="478"/>
            <ac:spMkLst>
              <pc:docMk/>
              <pc:sldMasterMk cId="2943083038" sldId="2147483664"/>
              <pc:sldLayoutMk cId="3538964411" sldId="2147483648"/>
              <ac:spMk id="10" creationId="{95134807-1440-4D32-B320-71EBCBC4F4C2}"/>
            </ac:spMkLst>
          </pc:spChg>
          <pc:spChg chg="del">
            <ac:chgData name="Hannah Lewis" userId="ec7f32bc-6f8d-49d4-813c-f1068aa6397c" providerId="ADAL" clId="{96BD57F2-B2C5-4F68-8496-CD6B0A056F31}" dt="2024-05-28T12:11:02.433" v="5" actId="478"/>
            <ac:spMkLst>
              <pc:docMk/>
              <pc:sldMasterMk cId="2943083038" sldId="2147483664"/>
              <pc:sldLayoutMk cId="3538964411" sldId="2147483648"/>
              <ac:spMk id="11" creationId="{B9838CD0-0626-4A28-B004-F509C6BF3056}"/>
            </ac:spMkLst>
          </pc:spChg>
          <pc:spChg chg="del">
            <ac:chgData name="Hannah Lewis" userId="ec7f32bc-6f8d-49d4-813c-f1068aa6397c" providerId="ADAL" clId="{96BD57F2-B2C5-4F68-8496-CD6B0A056F31}" dt="2024-05-28T12:11:05.689" v="8" actId="478"/>
            <ac:spMkLst>
              <pc:docMk/>
              <pc:sldMasterMk cId="2943083038" sldId="2147483664"/>
              <pc:sldLayoutMk cId="3538964411" sldId="2147483648"/>
              <ac:spMk id="12" creationId="{2B780003-00DD-4595-9E44-33DCE8987FF6}"/>
            </ac:spMkLst>
          </pc:spChg>
          <pc:spChg chg="del">
            <ac:chgData name="Hannah Lewis" userId="ec7f32bc-6f8d-49d4-813c-f1068aa6397c" providerId="ADAL" clId="{96BD57F2-B2C5-4F68-8496-CD6B0A056F31}" dt="2024-05-28T12:11:03.967" v="7" actId="478"/>
            <ac:spMkLst>
              <pc:docMk/>
              <pc:sldMasterMk cId="2943083038" sldId="2147483664"/>
              <pc:sldLayoutMk cId="3538964411" sldId="2147483648"/>
              <ac:spMk id="14" creationId="{0EFCA842-1115-4049-BCE7-1E58DFD1215B}"/>
            </ac:spMkLst>
          </pc:spChg>
          <pc:picChg chg="del">
            <ac:chgData name="Hannah Lewis" userId="ec7f32bc-6f8d-49d4-813c-f1068aa6397c" providerId="ADAL" clId="{96BD57F2-B2C5-4F68-8496-CD6B0A056F31}" dt="2024-05-28T12:11:07.074" v="9" actId="478"/>
            <ac:picMkLst>
              <pc:docMk/>
              <pc:sldMasterMk cId="2943083038" sldId="2147483664"/>
              <pc:sldLayoutMk cId="3538964411" sldId="2147483648"/>
              <ac:picMk id="2" creationId="{A8A9CC3E-9207-0EC0-070C-BBD6381ACFE9}"/>
            </ac:picMkLst>
          </pc:picChg>
        </pc:sldLayoutChg>
      </pc:sldMasterChg>
      <pc:sldMasterChg chg="delSldLayout">
        <pc:chgData name="Hannah Lewis" userId="ec7f32bc-6f8d-49d4-813c-f1068aa6397c" providerId="ADAL" clId="{96BD57F2-B2C5-4F68-8496-CD6B0A056F31}" dt="2024-05-28T12:10:44.787" v="4" actId="47"/>
        <pc:sldMasterMkLst>
          <pc:docMk/>
          <pc:sldMasterMk cId="204978" sldId="2147483667"/>
        </pc:sldMasterMkLst>
        <pc:sldLayoutChg chg="del">
          <pc:chgData name="Hannah Lewis" userId="ec7f32bc-6f8d-49d4-813c-f1068aa6397c" providerId="ADAL" clId="{96BD57F2-B2C5-4F68-8496-CD6B0A056F31}" dt="2024-05-28T12:10:44.787" v="4" actId="47"/>
          <pc:sldLayoutMkLst>
            <pc:docMk/>
            <pc:sldMasterMk cId="204978" sldId="2147483667"/>
            <pc:sldLayoutMk cId="1055816136" sldId="2147483676"/>
          </pc:sldLayoutMkLst>
        </pc:sldLayoutChg>
      </pc:sldMasterChg>
    </pc:docChg>
  </pc:docChgLst>
  <pc:docChgLst>
    <pc:chgData name="Hannah Whaites" userId="ec7f32bc-6f8d-49d4-813c-f1068aa6397c" providerId="ADAL" clId="{6646B789-8F49-40E3-B217-8CE1C7EA5FD1}"/>
    <pc:docChg chg="custSel addSld delSld modSld modSection">
      <pc:chgData name="Hannah Whaites" userId="ec7f32bc-6f8d-49d4-813c-f1068aa6397c" providerId="ADAL" clId="{6646B789-8F49-40E3-B217-8CE1C7EA5FD1}" dt="2024-06-10T15:31:40.132" v="58" actId="1592"/>
      <pc:docMkLst>
        <pc:docMk/>
      </pc:docMkLst>
      <pc:sldChg chg="modSp mod delCm modCm">
        <pc:chgData name="Hannah Whaites" userId="ec7f32bc-6f8d-49d4-813c-f1068aa6397c" providerId="ADAL" clId="{6646B789-8F49-40E3-B217-8CE1C7EA5FD1}" dt="2024-06-10T15:24:31.589" v="46" actId="1592"/>
        <pc:sldMkLst>
          <pc:docMk/>
          <pc:sldMk cId="53577590" sldId="474"/>
        </pc:sldMkLst>
        <pc:spChg chg="mod">
          <ac:chgData name="Hannah Whaites" userId="ec7f32bc-6f8d-49d4-813c-f1068aa6397c" providerId="ADAL" clId="{6646B789-8F49-40E3-B217-8CE1C7EA5FD1}" dt="2024-06-10T15:02:00.990" v="2" actId="14100"/>
          <ac:spMkLst>
            <pc:docMk/>
            <pc:sldMk cId="53577590" sldId="474"/>
            <ac:spMk id="9" creationId="{3B4D9FD0-16C0-94FF-D5E4-F0CB6A04100C}"/>
          </ac:spMkLst>
        </pc:spChg>
        <pc:spChg chg="mod">
          <ac:chgData name="Hannah Whaites" userId="ec7f32bc-6f8d-49d4-813c-f1068aa6397c" providerId="ADAL" clId="{6646B789-8F49-40E3-B217-8CE1C7EA5FD1}" dt="2024-06-10T15:02:34.100" v="11" actId="14100"/>
          <ac:spMkLst>
            <pc:docMk/>
            <pc:sldMk cId="53577590" sldId="474"/>
            <ac:spMk id="11" creationId="{A22607FA-6DFD-FAC3-60B3-5F7EAF798BDC}"/>
          </ac:spMkLst>
        </pc:spChg>
        <pc:spChg chg="mod">
          <ac:chgData name="Hannah Whaites" userId="ec7f32bc-6f8d-49d4-813c-f1068aa6397c" providerId="ADAL" clId="{6646B789-8F49-40E3-B217-8CE1C7EA5FD1}" dt="2024-06-10T15:02:03.964" v="3" actId="403"/>
          <ac:spMkLst>
            <pc:docMk/>
            <pc:sldMk cId="53577590" sldId="474"/>
            <ac:spMk id="49" creationId="{40AD8146-E25F-64BB-A06C-79F2563A4F51}"/>
          </ac:spMkLst>
        </pc:spChg>
        <pc:spChg chg="mod">
          <ac:chgData name="Hannah Whaites" userId="ec7f32bc-6f8d-49d4-813c-f1068aa6397c" providerId="ADAL" clId="{6646B789-8F49-40E3-B217-8CE1C7EA5FD1}" dt="2024-06-10T15:02:07.166" v="4" actId="403"/>
          <ac:spMkLst>
            <pc:docMk/>
            <pc:sldMk cId="53577590" sldId="474"/>
            <ac:spMk id="50" creationId="{510DFA85-0C79-380C-FB7F-B33935944E56}"/>
          </ac:spMkLst>
        </pc:spChg>
        <pc:spChg chg="mod">
          <ac:chgData name="Hannah Whaites" userId="ec7f32bc-6f8d-49d4-813c-f1068aa6397c" providerId="ADAL" clId="{6646B789-8F49-40E3-B217-8CE1C7EA5FD1}" dt="2024-06-10T15:02:24.504" v="8" actId="1076"/>
          <ac:spMkLst>
            <pc:docMk/>
            <pc:sldMk cId="53577590" sldId="474"/>
            <ac:spMk id="54" creationId="{7671F40B-21ED-99C6-D241-C9B977EE666C}"/>
          </ac:spMkLst>
        </pc:spChg>
        <pc:spChg chg="mod">
          <ac:chgData name="Hannah Whaites" userId="ec7f32bc-6f8d-49d4-813c-f1068aa6397c" providerId="ADAL" clId="{6646B789-8F49-40E3-B217-8CE1C7EA5FD1}" dt="2024-06-10T15:02:13.715" v="6" actId="14100"/>
          <ac:spMkLst>
            <pc:docMk/>
            <pc:sldMk cId="53577590" sldId="474"/>
            <ac:spMk id="58" creationId="{849BC1E7-FD3D-CD2D-1720-376FE615D953}"/>
          </ac:spMkLst>
        </pc:spChg>
        <pc:spChg chg="mod">
          <ac:chgData name="Hannah Whaites" userId="ec7f32bc-6f8d-49d4-813c-f1068aa6397c" providerId="ADAL" clId="{6646B789-8F49-40E3-B217-8CE1C7EA5FD1}" dt="2024-06-10T15:02:24.504" v="8" actId="1076"/>
          <ac:spMkLst>
            <pc:docMk/>
            <pc:sldMk cId="53577590" sldId="474"/>
            <ac:spMk id="59" creationId="{70A21F57-278E-94B9-CF2A-99F33EED60A6}"/>
          </ac:spMkLst>
        </pc:spChg>
        <pc:spChg chg="mod">
          <ac:chgData name="Hannah Whaites" userId="ec7f32bc-6f8d-49d4-813c-f1068aa6397c" providerId="ADAL" clId="{6646B789-8F49-40E3-B217-8CE1C7EA5FD1}" dt="2024-06-10T15:02:27.895" v="9" actId="14100"/>
          <ac:spMkLst>
            <pc:docMk/>
            <pc:sldMk cId="53577590" sldId="474"/>
            <ac:spMk id="60" creationId="{59178F01-0768-720B-6128-B36E0F6BE2BD}"/>
          </ac:spMkLst>
        </pc:spChg>
      </pc:sldChg>
      <pc:sldChg chg="addSp delSp modSp mod delCm">
        <pc:chgData name="Hannah Whaites" userId="ec7f32bc-6f8d-49d4-813c-f1068aa6397c" providerId="ADAL" clId="{6646B789-8F49-40E3-B217-8CE1C7EA5FD1}" dt="2024-06-10T15:31:40.132" v="58" actId="1592"/>
        <pc:sldMkLst>
          <pc:docMk/>
          <pc:sldMk cId="3814857856" sldId="475"/>
        </pc:sldMkLst>
        <pc:picChg chg="add mod">
          <ac:chgData name="Hannah Whaites" userId="ec7f32bc-6f8d-49d4-813c-f1068aa6397c" providerId="ADAL" clId="{6646B789-8F49-40E3-B217-8CE1C7EA5FD1}" dt="2024-06-10T15:20:20.743" v="27" actId="1076"/>
          <ac:picMkLst>
            <pc:docMk/>
            <pc:sldMk cId="3814857856" sldId="475"/>
            <ac:picMk id="3" creationId="{DD1D38FD-C3FF-D831-784D-588751BE1F1D}"/>
          </ac:picMkLst>
        </pc:picChg>
        <pc:picChg chg="add mod">
          <ac:chgData name="Hannah Whaites" userId="ec7f32bc-6f8d-49d4-813c-f1068aa6397c" providerId="ADAL" clId="{6646B789-8F49-40E3-B217-8CE1C7EA5FD1}" dt="2024-06-10T15:20:47.961" v="37" actId="1076"/>
          <ac:picMkLst>
            <pc:docMk/>
            <pc:sldMk cId="3814857856" sldId="475"/>
            <ac:picMk id="5" creationId="{4D13F266-BD58-8AD8-9E9A-F76C89E83DF9}"/>
          </ac:picMkLst>
        </pc:picChg>
        <pc:picChg chg="add mod">
          <ac:chgData name="Hannah Whaites" userId="ec7f32bc-6f8d-49d4-813c-f1068aa6397c" providerId="ADAL" clId="{6646B789-8F49-40E3-B217-8CE1C7EA5FD1}" dt="2024-06-10T15:31:35.475" v="57" actId="1076"/>
          <ac:picMkLst>
            <pc:docMk/>
            <pc:sldMk cId="3814857856" sldId="475"/>
            <ac:picMk id="7" creationId="{05D9053E-F876-A9B4-E7CF-906F8992FD3F}"/>
          </ac:picMkLst>
        </pc:picChg>
        <pc:picChg chg="add mod">
          <ac:chgData name="Hannah Whaites" userId="ec7f32bc-6f8d-49d4-813c-f1068aa6397c" providerId="ADAL" clId="{6646B789-8F49-40E3-B217-8CE1C7EA5FD1}" dt="2024-06-10T15:31:35.475" v="57" actId="1076"/>
          <ac:picMkLst>
            <pc:docMk/>
            <pc:sldMk cId="3814857856" sldId="475"/>
            <ac:picMk id="9" creationId="{362B23A7-B318-82DF-8075-AFC52622274D}"/>
          </ac:picMkLst>
        </pc:picChg>
        <pc:picChg chg="del">
          <ac:chgData name="Hannah Whaites" userId="ec7f32bc-6f8d-49d4-813c-f1068aa6397c" providerId="ADAL" clId="{6646B789-8F49-40E3-B217-8CE1C7EA5FD1}" dt="2024-06-10T15:31:19.103" v="50" actId="478"/>
          <ac:picMkLst>
            <pc:docMk/>
            <pc:sldMk cId="3814857856" sldId="475"/>
            <ac:picMk id="32" creationId="{3700762E-0985-8A5F-D17F-1CF7198727C3}"/>
          </ac:picMkLst>
        </pc:picChg>
        <pc:picChg chg="del">
          <ac:chgData name="Hannah Whaites" userId="ec7f32bc-6f8d-49d4-813c-f1068aa6397c" providerId="ADAL" clId="{6646B789-8F49-40E3-B217-8CE1C7EA5FD1}" dt="2024-06-10T15:20:22.505" v="28" actId="478"/>
          <ac:picMkLst>
            <pc:docMk/>
            <pc:sldMk cId="3814857856" sldId="475"/>
            <ac:picMk id="51" creationId="{B2C531EB-F77F-B631-B059-1E195631D30E}"/>
          </ac:picMkLst>
        </pc:picChg>
        <pc:picChg chg="del">
          <ac:chgData name="Hannah Whaites" userId="ec7f32bc-6f8d-49d4-813c-f1068aa6397c" providerId="ADAL" clId="{6646B789-8F49-40E3-B217-8CE1C7EA5FD1}" dt="2024-06-10T15:20:13.456" v="23" actId="478"/>
          <ac:picMkLst>
            <pc:docMk/>
            <pc:sldMk cId="3814857856" sldId="475"/>
            <ac:picMk id="52" creationId="{3D8DAF9F-2598-38DF-B496-1C69B9929AB0}"/>
          </ac:picMkLst>
        </pc:picChg>
      </pc:sldChg>
      <pc:sldChg chg="addSp delSp modSp new del mod delAnim modAnim">
        <pc:chgData name="Hannah Whaites" userId="ec7f32bc-6f8d-49d4-813c-f1068aa6397c" providerId="ADAL" clId="{6646B789-8F49-40E3-B217-8CE1C7EA5FD1}" dt="2024-06-10T15:21:42.920" v="40" actId="47"/>
        <pc:sldMkLst>
          <pc:docMk/>
          <pc:sldMk cId="316049990" sldId="476"/>
        </pc:sldMkLst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4" creationId="{4FEEA9E7-8306-40BD-182F-0F74DCDA4448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5" creationId="{CED82EC1-4365-0840-7CF5-8B61053E7945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6" creationId="{8BB9DE7F-B42B-3D56-2EE0-5A313BEAD00E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8" creationId="{C3D14489-2218-EB0E-B763-6738AA0669D0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0" creationId="{367C200A-8933-616E-D640-9F06D74F9C40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3" creationId="{C33FEA1A-DE3E-D78D-E111-49CCB5B6B3FF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4" creationId="{7788FB28-867A-B66A-7896-C3FF93DF6E2A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5" creationId="{D36BE3B6-CD68-49C4-39AC-FEF7D1B6BC28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7" creationId="{23137404-2EE8-6100-A348-FF0691965AF9}"/>
          </ac:spMkLst>
        </pc:spChg>
        <pc:spChg chg="add del mod">
          <ac:chgData name="Hannah Whaites" userId="ec7f32bc-6f8d-49d4-813c-f1068aa6397c" providerId="ADAL" clId="{6646B789-8F49-40E3-B217-8CE1C7EA5FD1}" dt="2024-06-10T15:06:01.433" v="16" actId="478"/>
          <ac:spMkLst>
            <pc:docMk/>
            <pc:sldMk cId="316049990" sldId="476"/>
            <ac:spMk id="19" creationId="{86D36A57-6064-A7A6-0A59-9CF03A8832A7}"/>
          </ac:spMkLst>
        </pc:spChg>
        <pc:picChg chg="add del mod">
          <ac:chgData name="Hannah Whaites" userId="ec7f32bc-6f8d-49d4-813c-f1068aa6397c" providerId="ADAL" clId="{6646B789-8F49-40E3-B217-8CE1C7EA5FD1}" dt="2024-06-10T15:06:01.433" v="16" actId="478"/>
          <ac:picMkLst>
            <pc:docMk/>
            <pc:sldMk cId="316049990" sldId="476"/>
            <ac:picMk id="2" creationId="{191B4A48-F603-A5D4-DC2E-8D0490AEB9EA}"/>
          </ac:picMkLst>
        </pc:picChg>
        <pc:picChg chg="add del mod">
          <ac:chgData name="Hannah Whaites" userId="ec7f32bc-6f8d-49d4-813c-f1068aa6397c" providerId="ADAL" clId="{6646B789-8F49-40E3-B217-8CE1C7EA5FD1}" dt="2024-06-10T15:06:01.433" v="16" actId="478"/>
          <ac:picMkLst>
            <pc:docMk/>
            <pc:sldMk cId="316049990" sldId="476"/>
            <ac:picMk id="11" creationId="{B4CCB824-C971-0DDC-11B1-B47FCD528504}"/>
          </ac:picMkLst>
        </pc:picChg>
        <pc:picChg chg="add del">
          <ac:chgData name="Hannah Whaites" userId="ec7f32bc-6f8d-49d4-813c-f1068aa6397c" providerId="ADAL" clId="{6646B789-8F49-40E3-B217-8CE1C7EA5FD1}" dt="2024-06-10T15:21:12.538" v="39" actId="478"/>
          <ac:picMkLst>
            <pc:docMk/>
            <pc:sldMk cId="316049990" sldId="476"/>
            <ac:picMk id="20" creationId="{F3910E23-5204-B779-25F5-17B3089BD27F}"/>
          </ac:picMkLst>
        </pc:pic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3" creationId="{8C6D9B5C-BD97-A194-9C53-97FCEFA77A4B}"/>
          </ac:cxnSpMkLst>
        </pc:cxn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7" creationId="{9FA450C6-E414-0097-A5E4-8FFCEA992582}"/>
          </ac:cxnSpMkLst>
        </pc:cxn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9" creationId="{E49ACA8B-31A4-2139-B531-1774788B5037}"/>
          </ac:cxnSpMkLst>
        </pc:cxn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12" creationId="{A2F5E403-4BFE-CA22-BA3B-95AA7D396D9E}"/>
          </ac:cxnSpMkLst>
        </pc:cxn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16" creationId="{EFBDB58A-3D14-9988-C47B-FAF53C9CD7BC}"/>
          </ac:cxnSpMkLst>
        </pc:cxnChg>
        <pc:cxnChg chg="add del mod">
          <ac:chgData name="Hannah Whaites" userId="ec7f32bc-6f8d-49d4-813c-f1068aa6397c" providerId="ADAL" clId="{6646B789-8F49-40E3-B217-8CE1C7EA5FD1}" dt="2024-06-10T15:06:01.433" v="16" actId="478"/>
          <ac:cxnSpMkLst>
            <pc:docMk/>
            <pc:sldMk cId="316049990" sldId="476"/>
            <ac:cxnSpMk id="18" creationId="{BDCF5BF5-3706-BD70-FF38-FD11390BA6D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42433-7471-4BF9-9454-362971E08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426AA-D9C7-4D34-926F-EEDA1CC24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0CAA-05EE-4C9B-87E1-B84DD3F9BCC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A67F-0E09-493E-B802-2C4BF9A8D3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0010E-F8C8-404A-82FF-B1A0AE7B8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0B46-7623-4305-AEF1-309F386B2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6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3110-32D0-4452-834B-9411AA728368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7F3D-A76E-462C-91BC-6AD2B2EF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Images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i="0" dirty="0"/>
              <a:t>Scale (CCO) </a:t>
            </a:r>
            <a:r>
              <a:rPr lang="en-GB" b="0" i="0" dirty="0"/>
              <a:t>- https://</a:t>
            </a:r>
            <a:r>
              <a:rPr lang="en-GB" b="0" i="0" dirty="0" err="1"/>
              <a:t>commons.wikimedia.org</a:t>
            </a:r>
            <a:r>
              <a:rPr lang="en-GB" b="0" i="0" dirty="0"/>
              <a:t>/wiki/</a:t>
            </a:r>
            <a:r>
              <a:rPr lang="en-GB" b="0" i="0" dirty="0" err="1"/>
              <a:t>File:Scale_kilometres_miles.svg</a:t>
            </a:r>
            <a:endParaRPr lang="en-GB" b="0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i="0" dirty="0"/>
              <a:t>OS map data (</a:t>
            </a:r>
            <a:r>
              <a:rPr lang="en-GB" sz="1200" b="1" i="0" dirty="0">
                <a:solidFill>
                  <a:schemeClr val="tx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 Crown copyright </a:t>
            </a:r>
            <a:r>
              <a:rPr lang="en-GB" b="1" i="0" dirty="0"/>
              <a:t>) </a:t>
            </a:r>
            <a:r>
              <a:rPr lang="en-GB" b="0" i="0" dirty="0"/>
              <a:t>- https://</a:t>
            </a:r>
            <a:r>
              <a:rPr lang="en-GB" b="0" i="0" dirty="0" err="1"/>
              <a:t>explore.osmaps.com</a:t>
            </a:r>
            <a:r>
              <a:rPr lang="en-GB" b="0" i="0" dirty="0"/>
              <a:t>/</a:t>
            </a:r>
            <a:r>
              <a:rPr lang="en-GB" b="0" i="0" dirty="0" err="1"/>
              <a:t>location?lat</a:t>
            </a:r>
            <a:r>
              <a:rPr lang="en-GB" b="0" i="0" dirty="0"/>
              <a:t>=</a:t>
            </a:r>
            <a:r>
              <a:rPr lang="en-GB" b="0" i="0" dirty="0" err="1"/>
              <a:t>52.438393&amp;lon</a:t>
            </a:r>
            <a:r>
              <a:rPr lang="en-GB" b="0" i="0" dirty="0"/>
              <a:t>=-</a:t>
            </a:r>
            <a:r>
              <a:rPr lang="en-GB" b="0" i="0" dirty="0" err="1"/>
              <a:t>1.659061&amp;zoom</a:t>
            </a:r>
            <a:r>
              <a:rPr lang="en-GB" b="0" i="0" dirty="0"/>
              <a:t>=</a:t>
            </a:r>
            <a:r>
              <a:rPr lang="en-GB" b="0" i="0" dirty="0" err="1"/>
              <a:t>14.5560&amp;style</a:t>
            </a:r>
            <a:r>
              <a:rPr lang="en-GB" b="0" i="0" dirty="0"/>
              <a:t>=</a:t>
            </a:r>
            <a:r>
              <a:rPr lang="en-GB" b="0" i="0" dirty="0" err="1"/>
              <a:t>Leisure&amp;type</a:t>
            </a:r>
            <a:r>
              <a:rPr lang="en-GB" b="0" i="0" dirty="0"/>
              <a:t>=</a:t>
            </a:r>
            <a:r>
              <a:rPr lang="en-GB" b="0" i="0" dirty="0" err="1"/>
              <a:t>2d&amp;locationName</a:t>
            </a:r>
            <a:r>
              <a:rPr lang="en-GB" b="0" i="0" dirty="0"/>
              <a:t>=U2FsdGVkX1%2BUlocJejMa8nY7mBPU9MrKluCg3%2BPBUcQ%3D&amp;locationCoordinates=-</a:t>
            </a:r>
            <a:r>
              <a:rPr lang="en-GB" b="0" i="0" dirty="0" err="1"/>
              <a:t>0.6098437645336163%2C52.459120647858285&amp;locationBbox</a:t>
            </a:r>
            <a:r>
              <a:rPr lang="en-GB" b="0" i="0" dirty="0"/>
              <a:t>=-</a:t>
            </a:r>
            <a:r>
              <a:rPr lang="en-GB" b="0" i="0" dirty="0" err="1"/>
              <a:t>0.6199%2C52.4517%2C-0.6008%2C52.4638</a:t>
            </a:r>
            <a:endParaRPr lang="en-GB" b="0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/>
              <a:t>All other images – United Learning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3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images – United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7F3D-A76E-462C-91BC-6AD2B2EFE7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9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8F58-D3C9-4831-A6A2-45D69F5FF99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2ACE61-AEFC-4173-A16A-57A130848E54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CFFFD-D24F-4D34-9237-D76083B5D294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7D217-2AB5-46E8-9C12-4504461C9626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B060402020202020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1734D1-3106-4445-B7AC-84163551E6AB}"/>
              </a:ext>
            </a:extLst>
          </p:cNvPr>
          <p:cNvSpPr/>
          <p:nvPr userDrawn="1"/>
        </p:nvSpPr>
        <p:spPr>
          <a:xfrm rot="5400000">
            <a:off x="6451393" y="3108852"/>
            <a:ext cx="6583334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B1A25C-E1E5-3095-F229-538C1722C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74" y="168761"/>
            <a:ext cx="363996" cy="4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>
            <a:extLst>
              <a:ext uri="{FF2B5EF4-FFF2-40B4-BE49-F238E27FC236}">
                <a16:creationId xmlns:a16="http://schemas.microsoft.com/office/drawing/2014/main" id="{43591439-98C7-4B7A-B4ED-5E7C270C2F7E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5BF6F-F1CD-2D62-596D-FB968C2E52A0}"/>
              </a:ext>
            </a:extLst>
          </p:cNvPr>
          <p:cNvSpPr/>
          <p:nvPr userDrawn="1"/>
        </p:nvSpPr>
        <p:spPr>
          <a:xfrm rot="5400000">
            <a:off x="6449926" y="3107603"/>
            <a:ext cx="6586267" cy="353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8F58-D3C9-4831-A6A2-45D69F5FF99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2ACE61-AEFC-4173-A16A-57A130848E54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CFFFD-D24F-4D34-9237-D76083B5D294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7D217-2AB5-46E8-9C12-4504461C9626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B060402020202020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B1A25C-E1E5-3095-F229-538C1722C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74" y="168761"/>
            <a:ext cx="363996" cy="438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C08F3-3943-2A97-183A-E67B871B44A6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A5E7-274A-395E-21EF-898BCF9C39B3}"/>
              </a:ext>
            </a:extLst>
          </p:cNvPr>
          <p:cNvSpPr/>
          <p:nvPr userDrawn="1"/>
        </p:nvSpPr>
        <p:spPr>
          <a:xfrm rot="5400000">
            <a:off x="6522420" y="3174221"/>
            <a:ext cx="6581973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52FCB5-446D-0733-0A9B-FCCF1C282FC0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42892-55FB-9368-26D2-BCCAB8498DF7}"/>
              </a:ext>
            </a:extLst>
          </p:cNvPr>
          <p:cNvSpPr/>
          <p:nvPr userDrawn="1"/>
        </p:nvSpPr>
        <p:spPr>
          <a:xfrm rot="5400000">
            <a:off x="8654183" y="907292"/>
            <a:ext cx="2186362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4B38B-CDEB-E7E9-CFAB-C61D409A7331}"/>
              </a:ext>
            </a:extLst>
          </p:cNvPr>
          <p:cNvSpPr txBox="1"/>
          <p:nvPr userDrawn="1"/>
        </p:nvSpPr>
        <p:spPr>
          <a:xfrm rot="16200000">
            <a:off x="8651557" y="914667"/>
            <a:ext cx="2186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ABeeZee" panose="020B0604020202020204" charset="0"/>
              </a:rPr>
              <a:t>Year [X]: Autumn</a:t>
            </a:r>
            <a:endParaRPr lang="en-GB" sz="1600" b="1">
              <a:solidFill>
                <a:schemeClr val="tx1"/>
              </a:solidFill>
              <a:latin typeface="ABeeZ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8F58-D3C9-4831-A6A2-45D69F5FF99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2ACE61-AEFC-4173-A16A-57A130848E54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CFFFD-D24F-4D34-9237-D76083B5D294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7D217-2AB5-46E8-9C12-4504461C9626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B060402020202020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B1A25C-E1E5-3095-F229-538C1722C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74" y="168761"/>
            <a:ext cx="363996" cy="438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C08F3-3943-2A97-183A-E67B871B44A6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A1988-4C35-1646-0209-E52E4FEE75E3}"/>
              </a:ext>
            </a:extLst>
          </p:cNvPr>
          <p:cNvSpPr/>
          <p:nvPr userDrawn="1"/>
        </p:nvSpPr>
        <p:spPr>
          <a:xfrm rot="5400000">
            <a:off x="6522420" y="3174221"/>
            <a:ext cx="6581973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F10F7-E3A0-A6F7-FA9B-8FB2751E03F1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6D1E3-517B-A2C7-25E7-EFA7F731BDC9}"/>
              </a:ext>
            </a:extLst>
          </p:cNvPr>
          <p:cNvSpPr/>
          <p:nvPr userDrawn="1"/>
        </p:nvSpPr>
        <p:spPr>
          <a:xfrm rot="5400000">
            <a:off x="8660258" y="3094868"/>
            <a:ext cx="2194560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DED0D-BC10-9BE0-198A-7320E31B6494}"/>
              </a:ext>
            </a:extLst>
          </p:cNvPr>
          <p:cNvSpPr txBox="1"/>
          <p:nvPr userDrawn="1"/>
        </p:nvSpPr>
        <p:spPr>
          <a:xfrm rot="16200000">
            <a:off x="8652632" y="3102243"/>
            <a:ext cx="219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ABeeZee" panose="020B0604020202020204" charset="0"/>
              </a:rPr>
              <a:t>Year [X]: Spring</a:t>
            </a:r>
            <a:endParaRPr lang="en-GB" sz="1600" b="1">
              <a:solidFill>
                <a:schemeClr val="tx1"/>
              </a:solidFill>
              <a:latin typeface="ABeeZ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1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28F58-D3C9-4831-A6A2-45D69F5FF99D}"/>
              </a:ext>
            </a:extLst>
          </p:cNvPr>
          <p:cNvGrpSpPr/>
          <p:nvPr userDrawn="1"/>
        </p:nvGrpSpPr>
        <p:grpSpPr>
          <a:xfrm>
            <a:off x="8354347" y="-9236"/>
            <a:ext cx="1065321" cy="748952"/>
            <a:chOff x="8354346" y="-8675"/>
            <a:chExt cx="1065321" cy="74895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2ACE61-AEFC-4173-A16A-57A130848E54}"/>
                </a:ext>
              </a:extLst>
            </p:cNvPr>
            <p:cNvSpPr/>
            <p:nvPr userDrawn="1"/>
          </p:nvSpPr>
          <p:spPr>
            <a:xfrm rot="16200000">
              <a:off x="8512531" y="-166860"/>
              <a:ext cx="748952" cy="1065321"/>
            </a:xfrm>
            <a:custGeom>
              <a:avLst/>
              <a:gdLst>
                <a:gd name="connsiteX0" fmla="*/ 104172 w 8669438"/>
                <a:gd name="connsiteY0" fmla="*/ 0 h 6423949"/>
                <a:gd name="connsiteX1" fmla="*/ 0 w 8669438"/>
                <a:gd name="connsiteY1" fmla="*/ 6423949 h 6423949"/>
                <a:gd name="connsiteX2" fmla="*/ 8669438 w 8669438"/>
                <a:gd name="connsiteY2" fmla="*/ 6308202 h 6423949"/>
                <a:gd name="connsiteX3" fmla="*/ 8599990 w 8669438"/>
                <a:gd name="connsiteY3" fmla="*/ 138896 h 6423949"/>
                <a:gd name="connsiteX4" fmla="*/ 104172 w 8669438"/>
                <a:gd name="connsiteY4" fmla="*/ 0 h 6423949"/>
                <a:gd name="connsiteX0" fmla="*/ 183248 w 8669438"/>
                <a:gd name="connsiteY0" fmla="*/ 3 h 6423935"/>
                <a:gd name="connsiteX1" fmla="*/ 0 w 8669438"/>
                <a:gd name="connsiteY1" fmla="*/ 6423935 h 6423935"/>
                <a:gd name="connsiteX2" fmla="*/ 8669438 w 8669438"/>
                <a:gd name="connsiteY2" fmla="*/ 6308188 h 6423935"/>
                <a:gd name="connsiteX3" fmla="*/ 8599990 w 8669438"/>
                <a:gd name="connsiteY3" fmla="*/ 138882 h 6423935"/>
                <a:gd name="connsiteX4" fmla="*/ 183248 w 8669438"/>
                <a:gd name="connsiteY4" fmla="*/ 3 h 6423935"/>
                <a:gd name="connsiteX0" fmla="*/ 25077 w 8511267"/>
                <a:gd name="connsiteY0" fmla="*/ 3 h 6441408"/>
                <a:gd name="connsiteX1" fmla="*/ -3 w 8511267"/>
                <a:gd name="connsiteY1" fmla="*/ 6441405 h 6441408"/>
                <a:gd name="connsiteX2" fmla="*/ 8511267 w 8511267"/>
                <a:gd name="connsiteY2" fmla="*/ 6308188 h 6441408"/>
                <a:gd name="connsiteX3" fmla="*/ 8441819 w 8511267"/>
                <a:gd name="connsiteY3" fmla="*/ 138882 h 6441408"/>
                <a:gd name="connsiteX4" fmla="*/ 25077 w 8511267"/>
                <a:gd name="connsiteY4" fmla="*/ 3 h 6441408"/>
                <a:gd name="connsiteX0" fmla="*/ 3 w 8486193"/>
                <a:gd name="connsiteY0" fmla="*/ 3 h 6423976"/>
                <a:gd name="connsiteX1" fmla="*/ 22387 w 8486193"/>
                <a:gd name="connsiteY1" fmla="*/ 6423973 h 6423976"/>
                <a:gd name="connsiteX2" fmla="*/ 8486193 w 8486193"/>
                <a:gd name="connsiteY2" fmla="*/ 6308188 h 6423976"/>
                <a:gd name="connsiteX3" fmla="*/ 8416745 w 8486193"/>
                <a:gd name="connsiteY3" fmla="*/ 138882 h 6423976"/>
                <a:gd name="connsiteX4" fmla="*/ 3 w 8486193"/>
                <a:gd name="connsiteY4" fmla="*/ 3 h 6423976"/>
                <a:gd name="connsiteX0" fmla="*/ 10681 w 8496871"/>
                <a:gd name="connsiteY0" fmla="*/ 3 h 6423990"/>
                <a:gd name="connsiteX1" fmla="*/ 1447 w 8496871"/>
                <a:gd name="connsiteY1" fmla="*/ 6423993 h 6423990"/>
                <a:gd name="connsiteX2" fmla="*/ 8496871 w 8496871"/>
                <a:gd name="connsiteY2" fmla="*/ 6308188 h 6423990"/>
                <a:gd name="connsiteX3" fmla="*/ 8427423 w 8496871"/>
                <a:gd name="connsiteY3" fmla="*/ 138882 h 6423990"/>
                <a:gd name="connsiteX4" fmla="*/ 10681 w 8496871"/>
                <a:gd name="connsiteY4" fmla="*/ 3 h 6423990"/>
                <a:gd name="connsiteX0" fmla="*/ 10681 w 8508366"/>
                <a:gd name="connsiteY0" fmla="*/ 3 h 6423990"/>
                <a:gd name="connsiteX1" fmla="*/ 1447 w 8508366"/>
                <a:gd name="connsiteY1" fmla="*/ 6423993 h 6423990"/>
                <a:gd name="connsiteX2" fmla="*/ 8496871 w 8508366"/>
                <a:gd name="connsiteY2" fmla="*/ 6308188 h 6423990"/>
                <a:gd name="connsiteX3" fmla="*/ 8508363 w 8508366"/>
                <a:gd name="connsiteY3" fmla="*/ 208707 h 6423990"/>
                <a:gd name="connsiteX4" fmla="*/ 10681 w 8508366"/>
                <a:gd name="connsiteY4" fmla="*/ 3 h 64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366" h="6423990">
                  <a:moveTo>
                    <a:pt x="10681" y="3"/>
                  </a:moveTo>
                  <a:cubicBezTo>
                    <a:pt x="18142" y="2141326"/>
                    <a:pt x="-6014" y="4282670"/>
                    <a:pt x="1447" y="6423993"/>
                  </a:cubicBezTo>
                  <a:lnTo>
                    <a:pt x="8496871" y="6308188"/>
                  </a:lnTo>
                  <a:cubicBezTo>
                    <a:pt x="8500702" y="4275028"/>
                    <a:pt x="8504532" y="2241867"/>
                    <a:pt x="8508363" y="208707"/>
                  </a:cubicBezTo>
                  <a:lnTo>
                    <a:pt x="10681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CFFFD-D24F-4D34-9237-D76083B5D294}"/>
                </a:ext>
              </a:extLst>
            </p:cNvPr>
            <p:cNvSpPr/>
            <p:nvPr userDrawn="1"/>
          </p:nvSpPr>
          <p:spPr>
            <a:xfrm>
              <a:off x="8620635" y="103977"/>
              <a:ext cx="553673" cy="55367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07D217-2AB5-46E8-9C12-4504461C9626}"/>
                </a:ext>
              </a:extLst>
            </p:cNvPr>
            <p:cNvSpPr/>
            <p:nvPr userDrawn="1"/>
          </p:nvSpPr>
          <p:spPr>
            <a:xfrm>
              <a:off x="8620635" y="103819"/>
              <a:ext cx="554041" cy="55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FDACAE-FFCA-4540-B02E-7784428003E3}"/>
              </a:ext>
            </a:extLst>
          </p:cNvPr>
          <p:cNvSpPr/>
          <p:nvPr userDrawn="1"/>
        </p:nvSpPr>
        <p:spPr>
          <a:xfrm>
            <a:off x="-15315" y="186280"/>
            <a:ext cx="8124669" cy="553998"/>
          </a:xfrm>
          <a:custGeom>
            <a:avLst/>
            <a:gdLst>
              <a:gd name="connsiteX0" fmla="*/ 104172 w 8669438"/>
              <a:gd name="connsiteY0" fmla="*/ 0 h 6423949"/>
              <a:gd name="connsiteX1" fmla="*/ 0 w 8669438"/>
              <a:gd name="connsiteY1" fmla="*/ 6423949 h 6423949"/>
              <a:gd name="connsiteX2" fmla="*/ 8669438 w 8669438"/>
              <a:gd name="connsiteY2" fmla="*/ 6308202 h 6423949"/>
              <a:gd name="connsiteX3" fmla="*/ 8599990 w 8669438"/>
              <a:gd name="connsiteY3" fmla="*/ 138896 h 6423949"/>
              <a:gd name="connsiteX4" fmla="*/ 104172 w 8669438"/>
              <a:gd name="connsiteY4" fmla="*/ 0 h 6423949"/>
              <a:gd name="connsiteX0" fmla="*/ 16157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16157 w 8581423"/>
              <a:gd name="connsiteY4" fmla="*/ 0 h 6423949"/>
              <a:gd name="connsiteX0" fmla="*/ 79025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79025 w 8581423"/>
              <a:gd name="connsiteY4" fmla="*/ 0 h 6423949"/>
              <a:gd name="connsiteX0" fmla="*/ 36589 w 8581423"/>
              <a:gd name="connsiteY0" fmla="*/ 0 h 6423949"/>
              <a:gd name="connsiteX1" fmla="*/ 0 w 8581423"/>
              <a:gd name="connsiteY1" fmla="*/ 6423949 h 6423949"/>
              <a:gd name="connsiteX2" fmla="*/ 8581423 w 8581423"/>
              <a:gd name="connsiteY2" fmla="*/ 6308202 h 6423949"/>
              <a:gd name="connsiteX3" fmla="*/ 8511975 w 8581423"/>
              <a:gd name="connsiteY3" fmla="*/ 138896 h 6423949"/>
              <a:gd name="connsiteX4" fmla="*/ 36589 w 8581423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476821 w 8546269"/>
              <a:gd name="connsiteY3" fmla="*/ 138896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96393 w 8546269"/>
              <a:gd name="connsiteY3" fmla="*/ 138898 h 6423949"/>
              <a:gd name="connsiteX4" fmla="*/ 1435 w 8546269"/>
              <a:gd name="connsiteY4" fmla="*/ 0 h 6423949"/>
              <a:gd name="connsiteX0" fmla="*/ 1435 w 8546269"/>
              <a:gd name="connsiteY0" fmla="*/ 26944 h 6450893"/>
              <a:gd name="connsiteX1" fmla="*/ 2567 w 8546269"/>
              <a:gd name="connsiteY1" fmla="*/ 6450893 h 6450893"/>
              <a:gd name="connsiteX2" fmla="*/ 8546269 w 8546269"/>
              <a:gd name="connsiteY2" fmla="*/ 6335146 h 6450893"/>
              <a:gd name="connsiteX3" fmla="*/ 8276650 w 8546269"/>
              <a:gd name="connsiteY3" fmla="*/ 0 h 6450893"/>
              <a:gd name="connsiteX4" fmla="*/ 1435 w 8546269"/>
              <a:gd name="connsiteY4" fmla="*/ 26944 h 6450893"/>
              <a:gd name="connsiteX0" fmla="*/ 1435 w 8546269"/>
              <a:gd name="connsiteY0" fmla="*/ 82225 h 6506174"/>
              <a:gd name="connsiteX1" fmla="*/ 2567 w 8546269"/>
              <a:gd name="connsiteY1" fmla="*/ 6506174 h 6506174"/>
              <a:gd name="connsiteX2" fmla="*/ 8546269 w 8546269"/>
              <a:gd name="connsiteY2" fmla="*/ 6390427 h 6506174"/>
              <a:gd name="connsiteX3" fmla="*/ 8266777 w 8546269"/>
              <a:gd name="connsiteY3" fmla="*/ 0 h 6506174"/>
              <a:gd name="connsiteX4" fmla="*/ 1435 w 8546269"/>
              <a:gd name="connsiteY4" fmla="*/ 82225 h 6506174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66777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47032 w 8546269"/>
              <a:gd name="connsiteY3" fmla="*/ 28337 h 6423949"/>
              <a:gd name="connsiteX4" fmla="*/ 1435 w 8546269"/>
              <a:gd name="connsiteY4" fmla="*/ 0 h 6423949"/>
              <a:gd name="connsiteX0" fmla="*/ 1435 w 8546269"/>
              <a:gd name="connsiteY0" fmla="*/ 54584 h 6478533"/>
              <a:gd name="connsiteX1" fmla="*/ 2567 w 8546269"/>
              <a:gd name="connsiteY1" fmla="*/ 6478533 h 6478533"/>
              <a:gd name="connsiteX2" fmla="*/ 8546269 w 8546269"/>
              <a:gd name="connsiteY2" fmla="*/ 6362786 h 6478533"/>
              <a:gd name="connsiteX3" fmla="*/ 8227286 w 8546269"/>
              <a:gd name="connsiteY3" fmla="*/ 0 h 6478533"/>
              <a:gd name="connsiteX4" fmla="*/ 1435 w 8546269"/>
              <a:gd name="connsiteY4" fmla="*/ 54584 h 6478533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46269"/>
              <a:gd name="connsiteY0" fmla="*/ 0 h 6423949"/>
              <a:gd name="connsiteX1" fmla="*/ 2567 w 8546269"/>
              <a:gd name="connsiteY1" fmla="*/ 6423949 h 6423949"/>
              <a:gd name="connsiteX2" fmla="*/ 8546269 w 8546269"/>
              <a:gd name="connsiteY2" fmla="*/ 6308202 h 6423949"/>
              <a:gd name="connsiteX3" fmla="*/ 8237159 w 8546269"/>
              <a:gd name="connsiteY3" fmla="*/ 55977 h 6423949"/>
              <a:gd name="connsiteX4" fmla="*/ 1435 w 8546269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237159 w 8566014"/>
              <a:gd name="connsiteY3" fmla="*/ 55977 h 6423949"/>
              <a:gd name="connsiteX4" fmla="*/ 1435 w 8566014"/>
              <a:gd name="connsiteY4" fmla="*/ 0 h 6423949"/>
              <a:gd name="connsiteX0" fmla="*/ 1435 w 8566014"/>
              <a:gd name="connsiteY0" fmla="*/ 0 h 6423949"/>
              <a:gd name="connsiteX1" fmla="*/ 2567 w 8566014"/>
              <a:gd name="connsiteY1" fmla="*/ 6423949 h 6423949"/>
              <a:gd name="connsiteX2" fmla="*/ 8566014 w 8566014"/>
              <a:gd name="connsiteY2" fmla="*/ 6391129 h 6423949"/>
              <a:gd name="connsiteX3" fmla="*/ 8467083 w 8566014"/>
              <a:gd name="connsiteY3" fmla="*/ 55984 h 6423949"/>
              <a:gd name="connsiteX4" fmla="*/ 1435 w 8566014"/>
              <a:gd name="connsiteY4" fmla="*/ 0 h 6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14" h="6423949">
                <a:moveTo>
                  <a:pt x="1435" y="0"/>
                </a:moveTo>
                <a:cubicBezTo>
                  <a:pt x="-3951" y="2141316"/>
                  <a:pt x="7953" y="4282633"/>
                  <a:pt x="2567" y="6423949"/>
                </a:cubicBezTo>
                <a:lnTo>
                  <a:pt x="8566014" y="6391129"/>
                </a:lnTo>
                <a:lnTo>
                  <a:pt x="8467083" y="55984"/>
                </a:lnTo>
                <a:lnTo>
                  <a:pt x="143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14A73F-E4AA-4E4C-905C-FB87F1B61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34234"/>
            <a:ext cx="7701237" cy="4580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baseline="0">
                <a:ln w="12700">
                  <a:solidFill>
                    <a:schemeClr val="bg2"/>
                  </a:solidFill>
                </a:ln>
                <a:solidFill>
                  <a:schemeClr val="bg2"/>
                </a:solidFill>
                <a:latin typeface="ABeeZee" panose="020B060402020202020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Enter Title Here</a:t>
            </a:r>
            <a:endParaRPr lang="en-GB"/>
          </a:p>
        </p:txBody>
      </p:sp>
      <p:sp>
        <p:nvSpPr>
          <p:cNvPr id="24" name="Subtitle 8">
            <a:extLst>
              <a:ext uri="{FF2B5EF4-FFF2-40B4-BE49-F238E27FC236}">
                <a16:creationId xmlns:a16="http://schemas.microsoft.com/office/drawing/2014/main" id="{8A174F1D-FF00-467F-86DC-6D2DDB3AA919}"/>
              </a:ext>
            </a:extLst>
          </p:cNvPr>
          <p:cNvSpPr txBox="1">
            <a:spLocks/>
          </p:cNvSpPr>
          <p:nvPr userDrawn="1"/>
        </p:nvSpPr>
        <p:spPr>
          <a:xfrm>
            <a:off x="9447918" y="6595204"/>
            <a:ext cx="581483" cy="25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fld id="{4ED6C2F0-FBD1-426F-9B4C-B8329A4C5625}" type="slidenum"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>
                <a:lnSpc>
                  <a:spcPct val="120000"/>
                </a:lnSpc>
                <a:spcAft>
                  <a:spcPts val="1200"/>
                </a:spcAft>
                <a:defRPr/>
              </a:pPr>
              <a:t>‹#›</a:t>
            </a:fld>
            <a:r>
              <a:rPr lang="en-US" sz="900" b="1">
                <a:solidFill>
                  <a:schemeClr val="bg2"/>
                </a:solidFill>
                <a:latin typeface="ABeeZe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en-GB" sz="1050">
              <a:solidFill>
                <a:schemeClr val="bg2"/>
              </a:solidFill>
              <a:latin typeface="ABeeZe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AB1A25C-E1E5-3095-F229-538C1722C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74" y="168761"/>
            <a:ext cx="363996" cy="438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C08F3-3943-2A97-183A-E67B871B44A6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A1988-4C35-1646-0209-E52E4FEE75E3}"/>
              </a:ext>
            </a:extLst>
          </p:cNvPr>
          <p:cNvSpPr/>
          <p:nvPr userDrawn="1"/>
        </p:nvSpPr>
        <p:spPr>
          <a:xfrm rot="5400000">
            <a:off x="6522420" y="3174221"/>
            <a:ext cx="6581973" cy="22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F10F7-E3A0-A6F7-FA9B-8FB2751E03F1}"/>
              </a:ext>
            </a:extLst>
          </p:cNvPr>
          <p:cNvSpPr/>
          <p:nvPr userDrawn="1"/>
        </p:nvSpPr>
        <p:spPr>
          <a:xfrm rot="5400000">
            <a:off x="6522419" y="3174221"/>
            <a:ext cx="6581973" cy="2212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CD5BE-0CC7-C964-13DD-A9D6444FD772}"/>
              </a:ext>
            </a:extLst>
          </p:cNvPr>
          <p:cNvSpPr/>
          <p:nvPr userDrawn="1"/>
        </p:nvSpPr>
        <p:spPr>
          <a:xfrm rot="5400000">
            <a:off x="8656291" y="5300551"/>
            <a:ext cx="2202489" cy="353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50" baseline="0">
              <a:latin typeface="ABeeZee" panose="020B0604020202020204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D4B74-9317-12CC-D5C7-23BB953BB2D8}"/>
              </a:ext>
            </a:extLst>
          </p:cNvPr>
          <p:cNvSpPr txBox="1"/>
          <p:nvPr userDrawn="1"/>
        </p:nvSpPr>
        <p:spPr>
          <a:xfrm rot="16200000">
            <a:off x="8652632" y="5328563"/>
            <a:ext cx="219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ABeeZee" panose="020B0604020202020204" charset="0"/>
              </a:rPr>
              <a:t>Year [X]: Summer</a:t>
            </a:r>
            <a:endParaRPr lang="en-GB" sz="1600" b="1">
              <a:solidFill>
                <a:schemeClr val="tx1"/>
              </a:solidFill>
              <a:latin typeface="ABeeZe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7E4AB-284A-9FAD-5D81-D3947C793E48}"/>
              </a:ext>
            </a:extLst>
          </p:cNvPr>
          <p:cNvSpPr/>
          <p:nvPr userDrawn="1"/>
        </p:nvSpPr>
        <p:spPr>
          <a:xfrm>
            <a:off x="49939" y="279647"/>
            <a:ext cx="6203769" cy="410012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AD36F-9F47-93E7-68DA-9D31B04EC20F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6A53E-99FE-A687-A6B5-360D0D4A5C39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5DBE3411-C1D7-86A2-0A20-2E651C6D6FF9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B8BE7F-5AB1-2D98-875E-543856FE6B4A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D9C042-77C2-0EB6-F1E0-1B462CE63F9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BeeZee" panose="020B060402020202020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E67B62-9F08-42F6-8135-B253C57580AD}"/>
              </a:ext>
            </a:extLst>
          </p:cNvPr>
          <p:cNvSpPr/>
          <p:nvPr userDrawn="1"/>
        </p:nvSpPr>
        <p:spPr>
          <a:xfrm>
            <a:off x="0" y="0"/>
            <a:ext cx="9921315" cy="6858000"/>
          </a:xfrm>
          <a:custGeom>
            <a:avLst/>
            <a:gdLst>
              <a:gd name="connsiteX0" fmla="*/ 0 w 9921315"/>
              <a:gd name="connsiteY0" fmla="*/ 0 h 6858000"/>
              <a:gd name="connsiteX1" fmla="*/ 9921315 w 9921315"/>
              <a:gd name="connsiteY1" fmla="*/ 0 h 6858000"/>
              <a:gd name="connsiteX2" fmla="*/ 9921315 w 9921315"/>
              <a:gd name="connsiteY2" fmla="*/ 6858000 h 6858000"/>
              <a:gd name="connsiteX3" fmla="*/ 0 w 9921315"/>
              <a:gd name="connsiteY3" fmla="*/ 6858000 h 6858000"/>
              <a:gd name="connsiteX4" fmla="*/ 0 w 9921315"/>
              <a:gd name="connsiteY4" fmla="*/ 0 h 6858000"/>
              <a:gd name="connsiteX5" fmla="*/ 94716 w 9921315"/>
              <a:gd name="connsiteY5" fmla="*/ 92308 h 6858000"/>
              <a:gd name="connsiteX6" fmla="*/ 94716 w 9921315"/>
              <a:gd name="connsiteY6" fmla="*/ 6771640 h 6858000"/>
              <a:gd name="connsiteX7" fmla="*/ 9811285 w 9921315"/>
              <a:gd name="connsiteY7" fmla="*/ 6771640 h 6858000"/>
              <a:gd name="connsiteX8" fmla="*/ 9811285 w 9921315"/>
              <a:gd name="connsiteY8" fmla="*/ 92308 h 6858000"/>
              <a:gd name="connsiteX9" fmla="*/ 94716 w 9921315"/>
              <a:gd name="connsiteY9" fmla="*/ 92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1315" h="6858000">
                <a:moveTo>
                  <a:pt x="0" y="0"/>
                </a:moveTo>
                <a:lnTo>
                  <a:pt x="9921315" y="0"/>
                </a:lnTo>
                <a:lnTo>
                  <a:pt x="992131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4716" y="92308"/>
                </a:moveTo>
                <a:lnTo>
                  <a:pt x="94716" y="6771640"/>
                </a:lnTo>
                <a:lnTo>
                  <a:pt x="9811285" y="6771640"/>
                </a:lnTo>
                <a:lnTo>
                  <a:pt x="9811285" y="92308"/>
                </a:lnTo>
                <a:lnTo>
                  <a:pt x="94716" y="92308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D9D60-35E7-4DD1-9362-5CC11EFD1459}"/>
              </a:ext>
            </a:extLst>
          </p:cNvPr>
          <p:cNvSpPr/>
          <p:nvPr userDrawn="1"/>
        </p:nvSpPr>
        <p:spPr>
          <a:xfrm rot="10800000">
            <a:off x="292963" y="6567595"/>
            <a:ext cx="9631878" cy="29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3232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9CE7C-04F8-43ED-804F-2456F7A4ECBC}"/>
              </a:ext>
            </a:extLst>
          </p:cNvPr>
          <p:cNvCxnSpPr>
            <a:cxnSpLocks/>
          </p:cNvCxnSpPr>
          <p:nvPr userDrawn="1"/>
        </p:nvCxnSpPr>
        <p:spPr>
          <a:xfrm>
            <a:off x="47610" y="6530513"/>
            <a:ext cx="9858390" cy="0"/>
          </a:xfrm>
          <a:prstGeom prst="line">
            <a:avLst/>
          </a:prstGeom>
          <a:ln w="8890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6CF58C-35B7-4ACA-9825-902E71CDE024}"/>
              </a:ext>
            </a:extLst>
          </p:cNvPr>
          <p:cNvSpPr txBox="1">
            <a:spLocks/>
          </p:cNvSpPr>
          <p:nvPr userDrawn="1"/>
        </p:nvSpPr>
        <p:spPr>
          <a:xfrm>
            <a:off x="2026583" y="6594683"/>
            <a:ext cx="5852834" cy="27031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ln w="12700">
                  <a:solidFill>
                    <a:srgbClr val="565656"/>
                  </a:solidFill>
                </a:ln>
                <a:solidFill>
                  <a:srgbClr val="565656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ln w="12700">
                  <a:noFill/>
                </a:ln>
                <a:solidFill>
                  <a:schemeClr val="bg2"/>
                </a:solidFill>
              </a:rPr>
              <a:t>Teacher Pack  |  Geography  |  Year 7  |  Spring 1 |  </a:t>
            </a:r>
            <a:r>
              <a:rPr lang="en-US" sz="900" b="1">
                <a:ln w="12700">
                  <a:noFill/>
                </a:ln>
                <a:solidFill>
                  <a:schemeClr val="accent1"/>
                </a:solidFill>
              </a:rPr>
              <a:t>Unit title </a:t>
            </a:r>
            <a:endParaRPr lang="en-GB" sz="900" b="1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3F0249-84CA-4B40-8804-94DB2F65435D}"/>
              </a:ext>
            </a:extLst>
          </p:cNvPr>
          <p:cNvGrpSpPr/>
          <p:nvPr userDrawn="1"/>
        </p:nvGrpSpPr>
        <p:grpSpPr>
          <a:xfrm>
            <a:off x="-636252" y="6270116"/>
            <a:ext cx="1260323" cy="1192859"/>
            <a:chOff x="-2681662" y="4062078"/>
            <a:chExt cx="2019221" cy="1911133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896CECD-A647-464D-81EC-D38BFAE0CB48}"/>
                </a:ext>
              </a:extLst>
            </p:cNvPr>
            <p:cNvSpPr/>
            <p:nvPr userDrawn="1"/>
          </p:nvSpPr>
          <p:spPr>
            <a:xfrm>
              <a:off x="-2681662" y="4062078"/>
              <a:ext cx="2019221" cy="1911133"/>
            </a:xfrm>
            <a:prstGeom prst="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EEA78AC-65D9-4545-82DA-EF2FDADF9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08"/>
            <a:stretch/>
          </p:blipFill>
          <p:spPr>
            <a:xfrm>
              <a:off x="-1586015" y="4352552"/>
              <a:ext cx="731916" cy="588654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C45D1-8A1B-2FE6-98EA-07500312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103235"/>
            <a:ext cx="8543925" cy="52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593-A629-3962-1B97-99ADA71B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627458"/>
            <a:ext cx="8543925" cy="13824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BeeZee" panose="020B0604020202020204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E4B82FC1-2B21-94B0-4B7D-00260D1B4439}"/>
              </a:ext>
            </a:extLst>
          </p:cNvPr>
          <p:cNvSpPr/>
          <p:nvPr/>
        </p:nvSpPr>
        <p:spPr>
          <a:xfrm>
            <a:off x="50424" y="797227"/>
            <a:ext cx="4410365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Maps and symbols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4D9FD0-16C0-94FF-D5E4-F0CB6A04100C}"/>
              </a:ext>
            </a:extLst>
          </p:cNvPr>
          <p:cNvSpPr txBox="1">
            <a:spLocks/>
          </p:cNvSpPr>
          <p:nvPr/>
        </p:nvSpPr>
        <p:spPr>
          <a:xfrm>
            <a:off x="147639" y="1201036"/>
            <a:ext cx="4642570" cy="1058168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OS maps use symbols to show human and physical features. Maps have a </a:t>
            </a: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title, labels,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a</a:t>
            </a: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 compass rose,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a</a:t>
            </a: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 scale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and a </a:t>
            </a: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key. </a:t>
            </a:r>
          </a:p>
          <a:p>
            <a:pPr>
              <a:lnSpc>
                <a:spcPct val="120000"/>
              </a:lnSpc>
            </a:pPr>
            <a:endParaRPr lang="en-GB" sz="1200" dirty="0">
              <a:solidFill>
                <a:prstClr val="black"/>
              </a:solidFill>
              <a:latin typeface="Abeezee" panose="020B060402020202020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F656388-68F2-6382-DEBF-8C611AF913EC}"/>
              </a:ext>
            </a:extLst>
          </p:cNvPr>
          <p:cNvSpPr/>
          <p:nvPr/>
        </p:nvSpPr>
        <p:spPr>
          <a:xfrm flipH="1">
            <a:off x="4953000" y="1174572"/>
            <a:ext cx="4902576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Four-figure grid references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22607FA-6DFD-FAC3-60B3-5F7EAF798BDC}"/>
              </a:ext>
            </a:extLst>
          </p:cNvPr>
          <p:cNvSpPr txBox="1">
            <a:spLocks/>
          </p:cNvSpPr>
          <p:nvPr/>
        </p:nvSpPr>
        <p:spPr>
          <a:xfrm>
            <a:off x="147640" y="4111279"/>
            <a:ext cx="4885370" cy="2134132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Continent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– One of the seven large land masses on Earth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Longitude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– The lines down the earth showing east or west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Latitude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– The lines across the earth showing north and south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Eastings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– The grid reference along the bottom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Northings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– The grid reference up the side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Contour lines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– Brown lines on a map that show height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Relief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– The height of the land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Topography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- The shape and physical features of an area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Altitude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 - Height above sea level (measured in metres).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  <a:latin typeface="Abeezee" panose="020B0604020202020204" charset="0"/>
              </a:rPr>
              <a:t>OS map </a:t>
            </a:r>
            <a:r>
              <a:rPr lang="en-GB" sz="1200" dirty="0">
                <a:solidFill>
                  <a:prstClr val="black"/>
                </a:solidFill>
                <a:latin typeface="Abeezee" panose="020B0604020202020204" charset="0"/>
              </a:rPr>
              <a:t>– Ordnance Survey is a map of areas of the UK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3226F330-C32B-B575-15CD-80A2CD275029}"/>
              </a:ext>
            </a:extLst>
          </p:cNvPr>
          <p:cNvSpPr txBox="1">
            <a:spLocks/>
          </p:cNvSpPr>
          <p:nvPr/>
        </p:nvSpPr>
        <p:spPr>
          <a:xfrm>
            <a:off x="88357" y="189262"/>
            <a:ext cx="5876025" cy="574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spc="100" dirty="0">
                <a:solidFill>
                  <a:schemeClr val="bg1"/>
                </a:solidFill>
                <a:effectLst/>
                <a:latin typeface="Abeezee"/>
                <a:ea typeface="Andika"/>
                <a:cs typeface="Andika"/>
              </a:rPr>
              <a:t>Introduction to geographical skills</a:t>
            </a:r>
            <a:endParaRPr lang="en-GB" sz="900" dirty="0">
              <a:solidFill>
                <a:schemeClr val="bg1"/>
              </a:solidFill>
              <a:effectLst/>
              <a:latin typeface="Abeeze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8">
            <a:extLst>
              <a:ext uri="{FF2B5EF4-FFF2-40B4-BE49-F238E27FC236}">
                <a16:creationId xmlns:a16="http://schemas.microsoft.com/office/drawing/2014/main" id="{B80E4E46-877F-7519-3B72-96346A4F77E9}"/>
              </a:ext>
            </a:extLst>
          </p:cNvPr>
          <p:cNvSpPr txBox="1">
            <a:spLocks/>
          </p:cNvSpPr>
          <p:nvPr/>
        </p:nvSpPr>
        <p:spPr>
          <a:xfrm>
            <a:off x="5033010" y="6576695"/>
            <a:ext cx="4872990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kern="1200" dirty="0">
                <a:solidFill>
                  <a:schemeClr val="tx1">
                    <a:lumMod val="50000"/>
                  </a:schemeClr>
                </a:solidFill>
                <a:effectLst/>
                <a:latin typeface="ABeeZee"/>
                <a:ea typeface="Calibri" panose="020F0502020204030204" pitchFamily="34" charset="0"/>
                <a:cs typeface="Times New Roman" panose="02020603050405020304" pitchFamily="18" charset="0"/>
              </a:rPr>
              <a:t>Geography | 7.01 – Introduction to map skills | Knowledge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ABeeZee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000" kern="1200" dirty="0">
                <a:solidFill>
                  <a:schemeClr val="tx1">
                    <a:lumMod val="50000"/>
                  </a:schemeClr>
                </a:solidFill>
                <a:effectLst/>
                <a:latin typeface="ABeeZee"/>
                <a:ea typeface="Calibri" panose="020F0502020204030204" pitchFamily="34" charset="0"/>
                <a:cs typeface="Times New Roman" panose="02020603050405020304" pitchFamily="18" charset="0"/>
              </a:rPr>
              <a:t>rganiser</a:t>
            </a:r>
            <a:endParaRPr lang="en-GB" sz="11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A1DD944-4F5B-11DA-0159-A3101001EB5E}"/>
              </a:ext>
            </a:extLst>
          </p:cNvPr>
          <p:cNvSpPr/>
          <p:nvPr/>
        </p:nvSpPr>
        <p:spPr>
          <a:xfrm>
            <a:off x="50424" y="3694814"/>
            <a:ext cx="1869816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Key vocabulary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68A097B-B03C-A844-920A-14328D9C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8" y="1747413"/>
            <a:ext cx="2379669" cy="1817489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47" name="Picture 2" descr="Ordnance Survey 1:25000 Key">
            <a:extLst>
              <a:ext uri="{FF2B5EF4-FFF2-40B4-BE49-F238E27FC236}">
                <a16:creationId xmlns:a16="http://schemas.microsoft.com/office/drawing/2014/main" id="{BC7106A5-6A8F-ED45-313A-81C6A6E5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69" y="1747413"/>
            <a:ext cx="1183472" cy="1817490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0AD8146-E25F-64BB-A06C-79F2563A4F51}"/>
              </a:ext>
            </a:extLst>
          </p:cNvPr>
          <p:cNvSpPr txBox="1">
            <a:spLocks/>
          </p:cNvSpPr>
          <p:nvPr/>
        </p:nvSpPr>
        <p:spPr>
          <a:xfrm>
            <a:off x="4953000" y="1539234"/>
            <a:ext cx="4953000" cy="355526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</a:rPr>
              <a:t>Four-figure grid references are used to describe locations on an OS map.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0DFA85-0C79-380C-FB7F-B33935944E56}"/>
              </a:ext>
            </a:extLst>
          </p:cNvPr>
          <p:cNvSpPr txBox="1"/>
          <p:nvPr/>
        </p:nvSpPr>
        <p:spPr>
          <a:xfrm>
            <a:off x="4953000" y="2084295"/>
            <a:ext cx="2379669" cy="140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lnSpc>
                <a:spcPct val="120000"/>
              </a:lnSpc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Look at the bottom-left corner of the square.</a:t>
            </a:r>
          </a:p>
          <a:p>
            <a:pPr marL="252000" indent="-252000">
              <a:lnSpc>
                <a:spcPct val="120000"/>
              </a:lnSpc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Find the </a:t>
            </a:r>
            <a:r>
              <a:rPr lang="en-US" sz="1200" b="1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easting.</a:t>
            </a:r>
          </a:p>
          <a:p>
            <a:pPr marL="252000" indent="-252000">
              <a:lnSpc>
                <a:spcPct val="120000"/>
              </a:lnSpc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Find the </a:t>
            </a:r>
            <a:r>
              <a:rPr lang="en-US" sz="1200" b="1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northing.</a:t>
            </a:r>
          </a:p>
          <a:p>
            <a:pPr marL="252000" indent="-252000">
              <a:lnSpc>
                <a:spcPct val="120000"/>
              </a:lnSpc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Write down the four-figure grid reference.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2A3AACC-6A29-2B55-8FA5-90F5C077D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029" y="1617174"/>
            <a:ext cx="2581547" cy="2232099"/>
          </a:xfrm>
          <a:prstGeom prst="rect">
            <a:avLst/>
          </a:prstGeom>
        </p:spPr>
      </p:pic>
      <p:sp>
        <p:nvSpPr>
          <p:cNvPr id="53" name="Rectangle 11">
            <a:extLst>
              <a:ext uri="{FF2B5EF4-FFF2-40B4-BE49-F238E27FC236}">
                <a16:creationId xmlns:a16="http://schemas.microsoft.com/office/drawing/2014/main" id="{AC739EA8-786B-EC3E-C194-7EC5981CE957}"/>
              </a:ext>
            </a:extLst>
          </p:cNvPr>
          <p:cNvSpPr/>
          <p:nvPr/>
        </p:nvSpPr>
        <p:spPr>
          <a:xfrm flipH="1">
            <a:off x="8188035" y="3876393"/>
            <a:ext cx="1667539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Relief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71F40B-21ED-99C6-D241-C9B977EE666C}"/>
              </a:ext>
            </a:extLst>
          </p:cNvPr>
          <p:cNvSpPr txBox="1"/>
          <p:nvPr/>
        </p:nvSpPr>
        <p:spPr>
          <a:xfrm>
            <a:off x="4820504" y="5492013"/>
            <a:ext cx="1714499" cy="96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Spot heights – a dot giving the exact height of a specific point.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4B2BCEA-A157-A210-B1B6-B7CA4104B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011" y="5036064"/>
            <a:ext cx="770558" cy="4025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99DA05-0BB6-09E5-48CF-622C76832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371" y="4601115"/>
            <a:ext cx="786988" cy="3647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ABFC6CC-427F-3E6C-2529-68308E5C3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767" y="4603692"/>
            <a:ext cx="732156" cy="83794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49BC1E7-FD3D-CD2D-1720-376FE615D953}"/>
              </a:ext>
            </a:extLst>
          </p:cNvPr>
          <p:cNvSpPr txBox="1"/>
          <p:nvPr/>
        </p:nvSpPr>
        <p:spPr>
          <a:xfrm>
            <a:off x="5245768" y="4235014"/>
            <a:ext cx="4877068" cy="299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Height on a 2D map can be shown using three methods: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A21F57-278E-94B9-CF2A-99F33EED60A6}"/>
              </a:ext>
            </a:extLst>
          </p:cNvPr>
          <p:cNvSpPr txBox="1"/>
          <p:nvPr/>
        </p:nvSpPr>
        <p:spPr>
          <a:xfrm>
            <a:off x="6652768" y="5492013"/>
            <a:ext cx="1838798" cy="96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latin typeface="Abeezee" panose="020B0604020202020204" charset="0"/>
                <a:cs typeface="Arial"/>
              </a:rPr>
              <a:t>Colour</a:t>
            </a: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 layering -  </a:t>
            </a:r>
            <a:r>
              <a:rPr lang="en-GB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different heights are shown by bands of different colours.</a:t>
            </a:r>
            <a:endParaRPr lang="en-US" sz="1200" dirty="0">
              <a:solidFill>
                <a:schemeClr val="bg1"/>
              </a:solidFill>
              <a:latin typeface="Abeezee" panose="020B0604020202020204" charset="0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178F01-0768-720B-6128-B36E0F6BE2BD}"/>
              </a:ext>
            </a:extLst>
          </p:cNvPr>
          <p:cNvSpPr txBox="1"/>
          <p:nvPr/>
        </p:nvSpPr>
        <p:spPr>
          <a:xfrm>
            <a:off x="8273748" y="5492013"/>
            <a:ext cx="1581826" cy="96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beezee" panose="020B0604020202020204" charset="0"/>
                <a:cs typeface="Arial"/>
              </a:rPr>
              <a:t>Contour lines – brown lines connecting areas of the same height.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65D3203-EB6A-1127-EC08-57FC275E9ECD}"/>
              </a:ext>
            </a:extLst>
          </p:cNvPr>
          <p:cNvSpPr/>
          <p:nvPr/>
        </p:nvSpPr>
        <p:spPr>
          <a:xfrm>
            <a:off x="8361219" y="4595947"/>
            <a:ext cx="1188413" cy="259212"/>
          </a:xfrm>
          <a:custGeom>
            <a:avLst/>
            <a:gdLst>
              <a:gd name="connsiteX0" fmla="*/ 0 w 3608829"/>
              <a:gd name="connsiteY0" fmla="*/ 506973 h 528238"/>
              <a:gd name="connsiteX1" fmla="*/ 467832 w 3608829"/>
              <a:gd name="connsiteY1" fmla="*/ 501656 h 528238"/>
              <a:gd name="connsiteX2" fmla="*/ 691116 w 3608829"/>
              <a:gd name="connsiteY2" fmla="*/ 448494 h 528238"/>
              <a:gd name="connsiteX3" fmla="*/ 951614 w 3608829"/>
              <a:gd name="connsiteY3" fmla="*/ 469759 h 528238"/>
              <a:gd name="connsiteX4" fmla="*/ 1190846 w 3608829"/>
              <a:gd name="connsiteY4" fmla="*/ 405963 h 528238"/>
              <a:gd name="connsiteX5" fmla="*/ 1536404 w 3608829"/>
              <a:gd name="connsiteY5" fmla="*/ 411280 h 528238"/>
              <a:gd name="connsiteX6" fmla="*/ 1807535 w 3608829"/>
              <a:gd name="connsiteY6" fmla="*/ 326219 h 528238"/>
              <a:gd name="connsiteX7" fmla="*/ 2014869 w 3608829"/>
              <a:gd name="connsiteY7" fmla="*/ 193312 h 528238"/>
              <a:gd name="connsiteX8" fmla="*/ 2291316 w 3608829"/>
              <a:gd name="connsiteY8" fmla="*/ 182680 h 528238"/>
              <a:gd name="connsiteX9" fmla="*/ 2466753 w 3608829"/>
              <a:gd name="connsiteY9" fmla="*/ 102935 h 528238"/>
              <a:gd name="connsiteX10" fmla="*/ 2716618 w 3608829"/>
              <a:gd name="connsiteY10" fmla="*/ 1926 h 528238"/>
              <a:gd name="connsiteX11" fmla="*/ 3019646 w 3608829"/>
              <a:gd name="connsiteY11" fmla="*/ 44456 h 528238"/>
              <a:gd name="connsiteX12" fmla="*/ 3179135 w 3608829"/>
              <a:gd name="connsiteY12" fmla="*/ 140149 h 528238"/>
              <a:gd name="connsiteX13" fmla="*/ 3397102 w 3608829"/>
              <a:gd name="connsiteY13" fmla="*/ 273056 h 528238"/>
              <a:gd name="connsiteX14" fmla="*/ 3545958 w 3608829"/>
              <a:gd name="connsiteY14" fmla="*/ 411280 h 528238"/>
              <a:gd name="connsiteX15" fmla="*/ 3599121 w 3608829"/>
              <a:gd name="connsiteY15" fmla="*/ 464442 h 528238"/>
              <a:gd name="connsiteX16" fmla="*/ 3604437 w 3608829"/>
              <a:gd name="connsiteY16" fmla="*/ 506973 h 528238"/>
              <a:gd name="connsiteX17" fmla="*/ 3551274 w 3608829"/>
              <a:gd name="connsiteY17" fmla="*/ 528238 h 528238"/>
              <a:gd name="connsiteX18" fmla="*/ 2732567 w 3608829"/>
              <a:gd name="connsiteY18" fmla="*/ 517605 h 528238"/>
              <a:gd name="connsiteX19" fmla="*/ 0 w 3608829"/>
              <a:gd name="connsiteY19" fmla="*/ 506973 h 52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08829" h="528238">
                <a:moveTo>
                  <a:pt x="0" y="506973"/>
                </a:moveTo>
                <a:lnTo>
                  <a:pt x="467832" y="501656"/>
                </a:lnTo>
                <a:cubicBezTo>
                  <a:pt x="583018" y="491910"/>
                  <a:pt x="610486" y="453810"/>
                  <a:pt x="691116" y="448494"/>
                </a:cubicBezTo>
                <a:cubicBezTo>
                  <a:pt x="771746" y="443178"/>
                  <a:pt x="868326" y="476847"/>
                  <a:pt x="951614" y="469759"/>
                </a:cubicBezTo>
                <a:cubicBezTo>
                  <a:pt x="1034902" y="462670"/>
                  <a:pt x="1093381" y="415709"/>
                  <a:pt x="1190846" y="405963"/>
                </a:cubicBezTo>
                <a:cubicBezTo>
                  <a:pt x="1288311" y="396217"/>
                  <a:pt x="1433623" y="424571"/>
                  <a:pt x="1536404" y="411280"/>
                </a:cubicBezTo>
                <a:cubicBezTo>
                  <a:pt x="1639186" y="397989"/>
                  <a:pt x="1727791" y="362547"/>
                  <a:pt x="1807535" y="326219"/>
                </a:cubicBezTo>
                <a:cubicBezTo>
                  <a:pt x="1887279" y="289891"/>
                  <a:pt x="1934239" y="217235"/>
                  <a:pt x="2014869" y="193312"/>
                </a:cubicBezTo>
                <a:cubicBezTo>
                  <a:pt x="2095499" y="169389"/>
                  <a:pt x="2216002" y="197743"/>
                  <a:pt x="2291316" y="182680"/>
                </a:cubicBezTo>
                <a:cubicBezTo>
                  <a:pt x="2366630" y="167617"/>
                  <a:pt x="2466753" y="102935"/>
                  <a:pt x="2466753" y="102935"/>
                </a:cubicBezTo>
                <a:cubicBezTo>
                  <a:pt x="2537637" y="72809"/>
                  <a:pt x="2624469" y="11672"/>
                  <a:pt x="2716618" y="1926"/>
                </a:cubicBezTo>
                <a:cubicBezTo>
                  <a:pt x="2808767" y="-7820"/>
                  <a:pt x="2942560" y="21419"/>
                  <a:pt x="3019646" y="44456"/>
                </a:cubicBezTo>
                <a:cubicBezTo>
                  <a:pt x="3096732" y="67493"/>
                  <a:pt x="3179135" y="140149"/>
                  <a:pt x="3179135" y="140149"/>
                </a:cubicBezTo>
                <a:cubicBezTo>
                  <a:pt x="3242044" y="178249"/>
                  <a:pt x="3335965" y="227868"/>
                  <a:pt x="3397102" y="273056"/>
                </a:cubicBezTo>
                <a:cubicBezTo>
                  <a:pt x="3458239" y="318244"/>
                  <a:pt x="3512288" y="379382"/>
                  <a:pt x="3545958" y="411280"/>
                </a:cubicBezTo>
                <a:cubicBezTo>
                  <a:pt x="3579628" y="443178"/>
                  <a:pt x="3589375" y="448493"/>
                  <a:pt x="3599121" y="464442"/>
                </a:cubicBezTo>
                <a:cubicBezTo>
                  <a:pt x="3608867" y="480391"/>
                  <a:pt x="3612412" y="496340"/>
                  <a:pt x="3604437" y="506973"/>
                </a:cubicBezTo>
                <a:cubicBezTo>
                  <a:pt x="3596463" y="517606"/>
                  <a:pt x="3551274" y="528238"/>
                  <a:pt x="3551274" y="528238"/>
                </a:cubicBezTo>
                <a:lnTo>
                  <a:pt x="2732567" y="517605"/>
                </a:lnTo>
                <a:lnTo>
                  <a:pt x="0" y="506973"/>
                </a:lnTo>
                <a:close/>
              </a:path>
            </a:pathLst>
          </a:custGeom>
          <a:solidFill>
            <a:srgbClr val="AB947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BeeZee" panose="020B060402020202020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A667DAF-2122-467B-A684-040D5CEE7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7364" y="5068684"/>
            <a:ext cx="1188413" cy="3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7">
            <a:extLst>
              <a:ext uri="{FF2B5EF4-FFF2-40B4-BE49-F238E27FC236}">
                <a16:creationId xmlns:a16="http://schemas.microsoft.com/office/drawing/2014/main" id="{F6F69487-93E7-7770-A08C-0CE138B3EECA}"/>
              </a:ext>
            </a:extLst>
          </p:cNvPr>
          <p:cNvSpPr txBox="1">
            <a:spLocks/>
          </p:cNvSpPr>
          <p:nvPr/>
        </p:nvSpPr>
        <p:spPr>
          <a:xfrm>
            <a:off x="88357" y="189262"/>
            <a:ext cx="5876025" cy="574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spc="100" dirty="0">
                <a:solidFill>
                  <a:schemeClr val="bg1"/>
                </a:solidFill>
                <a:effectLst/>
                <a:latin typeface="Abeezee"/>
                <a:ea typeface="Andika"/>
                <a:cs typeface="Andika"/>
              </a:rPr>
              <a:t>Introduction to geographical skills </a:t>
            </a:r>
            <a:endParaRPr lang="en-GB" sz="900" dirty="0">
              <a:solidFill>
                <a:schemeClr val="bg1"/>
              </a:solidFill>
              <a:effectLst/>
              <a:latin typeface="Abeeze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09C57D9B-2745-ABD2-7125-4F37E81C6DC8}"/>
              </a:ext>
            </a:extLst>
          </p:cNvPr>
          <p:cNvSpPr/>
          <p:nvPr/>
        </p:nvSpPr>
        <p:spPr>
          <a:xfrm flipH="1">
            <a:off x="5964382" y="2442870"/>
            <a:ext cx="3890818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Longitude and latitude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B6F9CCE2-8BAD-A850-73D1-F6E2D1AD48EE}"/>
              </a:ext>
            </a:extLst>
          </p:cNvPr>
          <p:cNvSpPr/>
          <p:nvPr/>
        </p:nvSpPr>
        <p:spPr>
          <a:xfrm>
            <a:off x="50424" y="797227"/>
            <a:ext cx="4410365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Continents, oceans and countries in the UK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176F801-F0B3-F98D-3858-191EDF91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8" y="1222099"/>
            <a:ext cx="5140046" cy="275046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9E77F1B-4CA0-6EE7-3D6A-6932876E2700}"/>
              </a:ext>
            </a:extLst>
          </p:cNvPr>
          <p:cNvGrpSpPr/>
          <p:nvPr/>
        </p:nvGrpSpPr>
        <p:grpSpPr>
          <a:xfrm>
            <a:off x="6370204" y="271627"/>
            <a:ext cx="3079173" cy="1898390"/>
            <a:chOff x="2797734" y="886893"/>
            <a:chExt cx="7238238" cy="44804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16CA56-EA91-8D06-34AF-ADA91087D106}"/>
                </a:ext>
              </a:extLst>
            </p:cNvPr>
            <p:cNvSpPr txBox="1"/>
            <p:nvPr/>
          </p:nvSpPr>
          <p:spPr>
            <a:xfrm>
              <a:off x="5605601" y="886893"/>
              <a:ext cx="1635108" cy="6174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North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A2EEF0-83DD-A110-D911-E89436BD6AE7}"/>
                </a:ext>
              </a:extLst>
            </p:cNvPr>
            <p:cNvGrpSpPr/>
            <p:nvPr/>
          </p:nvGrpSpPr>
          <p:grpSpPr>
            <a:xfrm>
              <a:off x="4460789" y="1222099"/>
              <a:ext cx="3834809" cy="3834809"/>
              <a:chOff x="3962727" y="1778687"/>
              <a:chExt cx="3834809" cy="3834809"/>
            </a:xfrm>
          </p:grpSpPr>
          <p:pic>
            <p:nvPicPr>
              <p:cNvPr id="37" name="Graphic 36" descr="Map compass outline">
                <a:extLst>
                  <a:ext uri="{FF2B5EF4-FFF2-40B4-BE49-F238E27FC236}">
                    <a16:creationId xmlns:a16="http://schemas.microsoft.com/office/drawing/2014/main" id="{1D398E70-BEE8-213E-85B9-3521B7A1E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2727" y="1778687"/>
                <a:ext cx="3834809" cy="3834809"/>
              </a:xfrm>
              <a:prstGeom prst="rect">
                <a:avLst/>
              </a:prstGeom>
            </p:spPr>
          </p:pic>
          <p:pic>
            <p:nvPicPr>
              <p:cNvPr id="38" name="Graphic 37" descr="Map compass outline">
                <a:extLst>
                  <a:ext uri="{FF2B5EF4-FFF2-40B4-BE49-F238E27FC236}">
                    <a16:creationId xmlns:a16="http://schemas.microsoft.com/office/drawing/2014/main" id="{A87A1D58-0DDE-E298-60BA-1E6E1FC82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5270" r="45407" b="65316"/>
              <a:stretch/>
            </p:blipFill>
            <p:spPr>
              <a:xfrm rot="18891272">
                <a:off x="4811722" y="2148206"/>
                <a:ext cx="357513" cy="1330070"/>
              </a:xfrm>
              <a:prstGeom prst="rect">
                <a:avLst/>
              </a:prstGeom>
            </p:spPr>
          </p:pic>
          <p:pic>
            <p:nvPicPr>
              <p:cNvPr id="39" name="Graphic 38" descr="Map compass outline">
                <a:extLst>
                  <a:ext uri="{FF2B5EF4-FFF2-40B4-BE49-F238E27FC236}">
                    <a16:creationId xmlns:a16="http://schemas.microsoft.com/office/drawing/2014/main" id="{FEE9BDAF-1C51-1E4C-AB25-1E0399D477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5270" r="45407" b="65316"/>
              <a:stretch/>
            </p:blipFill>
            <p:spPr>
              <a:xfrm rot="2691272">
                <a:off x="6563891" y="2157016"/>
                <a:ext cx="357513" cy="1330070"/>
              </a:xfrm>
              <a:prstGeom prst="rect">
                <a:avLst/>
              </a:prstGeom>
            </p:spPr>
          </p:pic>
          <p:pic>
            <p:nvPicPr>
              <p:cNvPr id="40" name="Graphic 39" descr="Map compass outline">
                <a:extLst>
                  <a:ext uri="{FF2B5EF4-FFF2-40B4-BE49-F238E27FC236}">
                    <a16:creationId xmlns:a16="http://schemas.microsoft.com/office/drawing/2014/main" id="{DD727EE0-E0EC-B723-E393-372BA6BFC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5270" r="45407" b="65316"/>
              <a:stretch/>
            </p:blipFill>
            <p:spPr>
              <a:xfrm rot="13491272">
                <a:off x="4812570" y="3916879"/>
                <a:ext cx="357513" cy="1330070"/>
              </a:xfrm>
              <a:prstGeom prst="rect">
                <a:avLst/>
              </a:prstGeom>
            </p:spPr>
          </p:pic>
          <p:pic>
            <p:nvPicPr>
              <p:cNvPr id="41" name="Graphic 40" descr="Map compass outline">
                <a:extLst>
                  <a:ext uri="{FF2B5EF4-FFF2-40B4-BE49-F238E27FC236}">
                    <a16:creationId xmlns:a16="http://schemas.microsoft.com/office/drawing/2014/main" id="{D3114166-3D0D-66F7-1CE6-21B114E9C6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5270" r="45407" b="65316"/>
              <a:stretch/>
            </p:blipFill>
            <p:spPr>
              <a:xfrm rot="8108728" flipH="1">
                <a:off x="6574944" y="3907617"/>
                <a:ext cx="357513" cy="133007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B93667-46F6-8F23-FC16-9868C71CB46D}"/>
                </a:ext>
              </a:extLst>
            </p:cNvPr>
            <p:cNvSpPr txBox="1"/>
            <p:nvPr/>
          </p:nvSpPr>
          <p:spPr>
            <a:xfrm>
              <a:off x="7392095" y="4096757"/>
              <a:ext cx="2643877" cy="617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Southeast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C583E0-81E5-3983-D928-87B44521476D}"/>
                </a:ext>
              </a:extLst>
            </p:cNvPr>
            <p:cNvSpPr txBox="1"/>
            <p:nvPr/>
          </p:nvSpPr>
          <p:spPr>
            <a:xfrm>
              <a:off x="3059791" y="1602296"/>
              <a:ext cx="2203806" cy="617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Northwest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3EE928-2566-DF77-F0B0-C2D967A08F4C}"/>
                </a:ext>
              </a:extLst>
            </p:cNvPr>
            <p:cNvSpPr txBox="1"/>
            <p:nvPr/>
          </p:nvSpPr>
          <p:spPr>
            <a:xfrm>
              <a:off x="7384206" y="1660877"/>
              <a:ext cx="2385997" cy="617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Northeast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1F55F1-8428-DED1-B68B-9A1B1E7DFBCD}"/>
                </a:ext>
              </a:extLst>
            </p:cNvPr>
            <p:cNvSpPr txBox="1"/>
            <p:nvPr/>
          </p:nvSpPr>
          <p:spPr>
            <a:xfrm>
              <a:off x="5670314" y="4749912"/>
              <a:ext cx="1408751" cy="6174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South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0EE168-D727-BE90-F6F2-FF2994103C0B}"/>
                </a:ext>
              </a:extLst>
            </p:cNvPr>
            <p:cNvSpPr txBox="1"/>
            <p:nvPr/>
          </p:nvSpPr>
          <p:spPr>
            <a:xfrm>
              <a:off x="8016286" y="2841605"/>
              <a:ext cx="1258186" cy="6174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East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0C6A2C4-5369-6C7E-281A-072510EE8D28}"/>
                </a:ext>
              </a:extLst>
            </p:cNvPr>
            <p:cNvSpPr txBox="1"/>
            <p:nvPr/>
          </p:nvSpPr>
          <p:spPr>
            <a:xfrm>
              <a:off x="3453032" y="2833769"/>
              <a:ext cx="1258186" cy="61743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West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11EB9E-B930-5FD2-2683-BBABAB071692}"/>
                </a:ext>
              </a:extLst>
            </p:cNvPr>
            <p:cNvSpPr txBox="1"/>
            <p:nvPr/>
          </p:nvSpPr>
          <p:spPr>
            <a:xfrm>
              <a:off x="2797734" y="4038072"/>
              <a:ext cx="2628642" cy="617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BeeZee" panose="020B0604020202020204" charset="0"/>
                </a:rPr>
                <a:t>Southwest</a:t>
              </a:r>
            </a:p>
          </p:txBody>
        </p:sp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A5991454-91E0-FE17-E0B5-3CDEE497E572}"/>
              </a:ext>
            </a:extLst>
          </p:cNvPr>
          <p:cNvSpPr txBox="1">
            <a:spLocks/>
          </p:cNvSpPr>
          <p:nvPr/>
        </p:nvSpPr>
        <p:spPr>
          <a:xfrm>
            <a:off x="7770157" y="3378714"/>
            <a:ext cx="980209" cy="252339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100" b="1" dirty="0">
                <a:solidFill>
                  <a:prstClr val="black"/>
                </a:solidFill>
                <a:latin typeface="Abeezee" panose="020B0604020202020204" charset="0"/>
              </a:rPr>
              <a:t>Longitude</a:t>
            </a:r>
          </a:p>
          <a:p>
            <a:pPr>
              <a:lnSpc>
                <a:spcPct val="120000"/>
              </a:lnSpc>
            </a:pPr>
            <a:endParaRPr lang="en-GB" sz="1100" b="1" dirty="0">
              <a:solidFill>
                <a:prstClr val="black"/>
              </a:solidFill>
              <a:latin typeface="Abeezee" panose="020B0604020202020204" charset="0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D6FB761-257B-EC96-D1E7-1E0675CAB320}"/>
              </a:ext>
            </a:extLst>
          </p:cNvPr>
          <p:cNvSpPr txBox="1">
            <a:spLocks/>
          </p:cNvSpPr>
          <p:nvPr/>
        </p:nvSpPr>
        <p:spPr>
          <a:xfrm>
            <a:off x="8512911" y="4305186"/>
            <a:ext cx="980209" cy="252339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100" b="1" dirty="0">
                <a:solidFill>
                  <a:prstClr val="black"/>
                </a:solidFill>
                <a:latin typeface="Abeezee" panose="020B0604020202020204" charset="0"/>
              </a:rPr>
              <a:t>Latitude</a:t>
            </a:r>
          </a:p>
          <a:p>
            <a:pPr>
              <a:lnSpc>
                <a:spcPct val="120000"/>
              </a:lnSpc>
            </a:pPr>
            <a:endParaRPr lang="en-GB" sz="1100" b="1" dirty="0">
              <a:solidFill>
                <a:prstClr val="black"/>
              </a:solidFill>
              <a:latin typeface="Abeezee" panose="020B0604020202020204" charset="0"/>
            </a:endParaRPr>
          </a:p>
        </p:txBody>
      </p:sp>
      <p:pic>
        <p:nvPicPr>
          <p:cNvPr id="3" name="Picture 2" descr="A globe with lines and words&#10;&#10;Description automatically generated with medium confidence">
            <a:extLst>
              <a:ext uri="{FF2B5EF4-FFF2-40B4-BE49-F238E27FC236}">
                <a16:creationId xmlns:a16="http://schemas.microsoft.com/office/drawing/2014/main" id="{DD1D38FD-C3FF-D831-784D-588751BE1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7" y="2855284"/>
            <a:ext cx="1920665" cy="2301804"/>
          </a:xfrm>
          <a:prstGeom prst="rect">
            <a:avLst/>
          </a:prstGeom>
        </p:spPr>
      </p:pic>
      <p:pic>
        <p:nvPicPr>
          <p:cNvPr id="5" name="Picture 4" descr="A map of the earth with different continents&#10;&#10;Description automatically generated">
            <a:extLst>
              <a:ext uri="{FF2B5EF4-FFF2-40B4-BE49-F238E27FC236}">
                <a16:creationId xmlns:a16="http://schemas.microsoft.com/office/drawing/2014/main" id="{4D13F266-BD58-8AD8-9E9A-F76C89E83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35" y="4613841"/>
            <a:ext cx="2689051" cy="1760627"/>
          </a:xfrm>
          <a:prstGeom prst="rect">
            <a:avLst/>
          </a:prstGeom>
        </p:spPr>
      </p:pic>
      <p:pic>
        <p:nvPicPr>
          <p:cNvPr id="7" name="Picture 6" descr="A map of the united kingdom&#10;&#10;Description automatically generated">
            <a:extLst>
              <a:ext uri="{FF2B5EF4-FFF2-40B4-BE49-F238E27FC236}">
                <a16:creationId xmlns:a16="http://schemas.microsoft.com/office/drawing/2014/main" id="{05D9053E-F876-A9B4-E7CF-906F8992F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0" y="4088514"/>
            <a:ext cx="2282246" cy="2303754"/>
          </a:xfrm>
          <a:prstGeom prst="rect">
            <a:avLst/>
          </a:prstGeom>
        </p:spPr>
      </p:pic>
      <p:pic>
        <p:nvPicPr>
          <p:cNvPr id="9" name="Picture 8" descr="A map of the united kingdom&#10;&#10;Description automatically generated">
            <a:extLst>
              <a:ext uri="{FF2B5EF4-FFF2-40B4-BE49-F238E27FC236}">
                <a16:creationId xmlns:a16="http://schemas.microsoft.com/office/drawing/2014/main" id="{362B23A7-B318-82DF-8075-AFC5262227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42" y="4090594"/>
            <a:ext cx="2282246" cy="23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78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cher Resources">
  <a:themeElements>
    <a:clrScheme name="UL Humanities (Teacher Facing)">
      <a:dk1>
        <a:srgbClr val="FFFFFF"/>
      </a:dk1>
      <a:lt1>
        <a:srgbClr val="000000"/>
      </a:lt1>
      <a:dk2>
        <a:srgbClr val="E6E6E6"/>
      </a:dk2>
      <a:lt2>
        <a:srgbClr val="565656"/>
      </a:lt2>
      <a:accent1>
        <a:srgbClr val="8262A6"/>
      </a:accent1>
      <a:accent2>
        <a:srgbClr val="D17E3F"/>
      </a:accent2>
      <a:accent3>
        <a:srgbClr val="3E9C64"/>
      </a:accent3>
      <a:accent4>
        <a:srgbClr val="4E83BE"/>
      </a:accent4>
      <a:accent5>
        <a:srgbClr val="C35993"/>
      </a:accent5>
      <a:accent6>
        <a:srgbClr val="88A442"/>
      </a:accent6>
      <a:hlink>
        <a:srgbClr val="D55D5D"/>
      </a:hlink>
      <a:folHlink>
        <a:srgbClr val="40A6B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200" dirty="0" err="1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620070-244e-44bb-baa5-3d93f8368b62">
      <UserInfo>
        <DisplayName/>
        <AccountId xsi:nil="true"/>
        <AccountType/>
      </UserInfo>
    </SharedWithUsers>
    <TaxCatchAll xmlns="a7620070-244e-44bb-baa5-3d93f8368b62" xsi:nil="true"/>
    <lcf76f155ced4ddcb4097134ff3c332f xmlns="5ac0a65c-8ce5-49ad-8d53-ef12fd950b72">
      <Terms xmlns="http://schemas.microsoft.com/office/infopath/2007/PartnerControls"/>
    </lcf76f155ced4ddcb4097134ff3c332f>
    <MediaLengthInSeconds xmlns="5ac0a65c-8ce5-49ad-8d53-ef12fd950b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6E89EC3971A4597FB77F21AB6BB45" ma:contentTypeVersion="17" ma:contentTypeDescription="Create a new document." ma:contentTypeScope="" ma:versionID="1d4220174d04392a170e2dad75d19010">
  <xsd:schema xmlns:xsd="http://www.w3.org/2001/XMLSchema" xmlns:xs="http://www.w3.org/2001/XMLSchema" xmlns:p="http://schemas.microsoft.com/office/2006/metadata/properties" xmlns:ns2="5ac0a65c-8ce5-49ad-8d53-ef12fd950b72" xmlns:ns3="a7620070-244e-44bb-baa5-3d93f8368b62" targetNamespace="http://schemas.microsoft.com/office/2006/metadata/properties" ma:root="true" ma:fieldsID="6769e766cd1170d322f83253dc906c3c" ns2:_="" ns3:_="">
    <xsd:import namespace="5ac0a65c-8ce5-49ad-8d53-ef12fd950b72"/>
    <xsd:import namespace="a7620070-244e-44bb-baa5-3d93f8368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0a65c-8ce5-49ad-8d53-ef12fd950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649af2a-8f7d-4468-8d43-c006f573c8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20070-244e-44bb-baa5-3d93f8368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a7c1b9-9c61-4124-82d1-8451249354b4}" ma:internalName="TaxCatchAll" ma:showField="CatchAllData" ma:web="a7620070-244e-44bb-baa5-3d93f8368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0F8DA-C4FB-4450-BACC-F5A742E79B9F}">
  <ds:schemaRefs>
    <ds:schemaRef ds:uri="7cdbce52-7c58-4c49-97cb-d953267058b2"/>
    <ds:schemaRef ds:uri="84283a62-dbf0-4bf3-9286-04d2ea05a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CF85E-1537-48F4-8333-D4D315D17A4E}"/>
</file>

<file path=docMetadata/LabelInfo.xml><?xml version="1.0" encoding="utf-8"?>
<clbl:labelList xmlns:clbl="http://schemas.microsoft.com/office/2020/mipLabelMetadata">
  <clbl:label id="{a4d068aa-090e-4f55-a950-b1b95cea1c6b}" enabled="0" method="" siteId="{a4d068aa-090e-4f55-a950-b1b95cea1c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356</Words>
  <Application>Microsoft Office PowerPoint</Application>
  <PresentationFormat>A4 Paper (210x297 mm)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ABeeZee</vt:lpstr>
      <vt:lpstr>ABeeZee</vt:lpstr>
      <vt:lpstr>Roboto</vt:lpstr>
      <vt:lpstr>Arial</vt:lpstr>
      <vt:lpstr>Calibri</vt:lpstr>
      <vt:lpstr>Title Slide</vt:lpstr>
      <vt:lpstr>Teacher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Quinn</dc:creator>
  <cp:lastModifiedBy>Hannah Whaites</cp:lastModifiedBy>
  <cp:revision>6</cp:revision>
  <dcterms:created xsi:type="dcterms:W3CDTF">2021-04-22T13:12:58Z</dcterms:created>
  <dcterms:modified xsi:type="dcterms:W3CDTF">2024-06-10T15:31:43Z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0x0101002BE6E89EC3971A4597FB77F21AB6BB45</vt:lpwstr>
  </property>
  <property fmtid="{D5CDD505-2E9C-101B-9397-08002B2CF9AE}" pid="3" name="MediaServiceImageTags">
    <vt:lpwstr/>
  </property>
  <property fmtid="{D5CDD505-2E9C-101B-9397-08002B2CF9AE}" pid="4" name="Order">
    <vt:r8>23365100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